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notesMasterIdLst>
    <p:notesMasterId r:id="rId30"/>
  </p:notesMasterIdLst>
  <p:sldIdLst>
    <p:sldId id="295" r:id="rId3"/>
    <p:sldId id="296" r:id="rId4"/>
    <p:sldId id="297" r:id="rId5"/>
    <p:sldId id="285" r:id="rId6"/>
    <p:sldId id="257" r:id="rId7"/>
    <p:sldId id="258" r:id="rId8"/>
    <p:sldId id="259" r:id="rId9"/>
    <p:sldId id="260" r:id="rId10"/>
    <p:sldId id="261" r:id="rId11"/>
    <p:sldId id="287" r:id="rId12"/>
    <p:sldId id="288" r:id="rId13"/>
    <p:sldId id="289" r:id="rId14"/>
    <p:sldId id="291" r:id="rId15"/>
    <p:sldId id="284" r:id="rId16"/>
    <p:sldId id="300" r:id="rId17"/>
    <p:sldId id="302" r:id="rId18"/>
    <p:sldId id="270" r:id="rId19"/>
    <p:sldId id="283" r:id="rId20"/>
    <p:sldId id="298" r:id="rId21"/>
    <p:sldId id="305" r:id="rId22"/>
    <p:sldId id="286" r:id="rId23"/>
    <p:sldId id="304" r:id="rId24"/>
    <p:sldId id="292" r:id="rId25"/>
    <p:sldId id="303" r:id="rId26"/>
    <p:sldId id="293" r:id="rId27"/>
    <p:sldId id="299" r:id="rId28"/>
    <p:sldId id="294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irby, Marie (CDC/DDID/NCIRD/ID)" initials="KM(" lastIdx="1" clrIdx="0">
    <p:extLst>
      <p:ext uri="{19B8F6BF-5375-455C-9EA6-DF929625EA0E}">
        <p15:presenceInfo xmlns:p15="http://schemas.microsoft.com/office/powerpoint/2012/main" userId="S::pbi0@cdc.gov::3535b25c-cd7e-49a9-a659-111049e1d7bd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5A60718-5E38-46F0-9D60-00A6842DFD2F}" v="132" dt="2022-01-19T13:06:35.29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0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83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microsoft.com/office/2016/11/relationships/changesInfo" Target="changesInfos/changesInfo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commentAuthors" Target="commentAuthor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irby, Marie (CDC/DDID/NCIRD/ID)" userId="3535b25c-cd7e-49a9-a659-111049e1d7bd" providerId="ADAL" clId="{25A60718-5E38-46F0-9D60-00A6842DFD2F}"/>
    <pc:docChg chg="undo custSel addSld delSld modSld sldOrd">
      <pc:chgData name="Kirby, Marie (CDC/DDID/NCIRD/ID)" userId="3535b25c-cd7e-49a9-a659-111049e1d7bd" providerId="ADAL" clId="{25A60718-5E38-46F0-9D60-00A6842DFD2F}" dt="2022-01-19T13:09:36.957" v="7334" actId="20577"/>
      <pc:docMkLst>
        <pc:docMk/>
      </pc:docMkLst>
      <pc:sldChg chg="addSp modSp mod">
        <pc:chgData name="Kirby, Marie (CDC/DDID/NCIRD/ID)" userId="3535b25c-cd7e-49a9-a659-111049e1d7bd" providerId="ADAL" clId="{25A60718-5E38-46F0-9D60-00A6842DFD2F}" dt="2022-01-18T15:12:46.703" v="1171" actId="14100"/>
        <pc:sldMkLst>
          <pc:docMk/>
          <pc:sldMk cId="69733700" sldId="258"/>
        </pc:sldMkLst>
        <pc:spChg chg="add mod">
          <ac:chgData name="Kirby, Marie (CDC/DDID/NCIRD/ID)" userId="3535b25c-cd7e-49a9-a659-111049e1d7bd" providerId="ADAL" clId="{25A60718-5E38-46F0-9D60-00A6842DFD2F}" dt="2022-01-18T15:12:46.703" v="1171" actId="14100"/>
          <ac:spMkLst>
            <pc:docMk/>
            <pc:sldMk cId="69733700" sldId="258"/>
            <ac:spMk id="3" creationId="{8F66F4EF-3636-4C55-A726-F73ECCBC42AE}"/>
          </ac:spMkLst>
        </pc:spChg>
      </pc:sldChg>
      <pc:sldChg chg="modSp mod">
        <pc:chgData name="Kirby, Marie (CDC/DDID/NCIRD/ID)" userId="3535b25c-cd7e-49a9-a659-111049e1d7bd" providerId="ADAL" clId="{25A60718-5E38-46F0-9D60-00A6842DFD2F}" dt="2022-01-19T01:07:16.665" v="6062" actId="20577"/>
        <pc:sldMkLst>
          <pc:docMk/>
          <pc:sldMk cId="3591136416" sldId="261"/>
        </pc:sldMkLst>
        <pc:spChg chg="mod">
          <ac:chgData name="Kirby, Marie (CDC/DDID/NCIRD/ID)" userId="3535b25c-cd7e-49a9-a659-111049e1d7bd" providerId="ADAL" clId="{25A60718-5E38-46F0-9D60-00A6842DFD2F}" dt="2022-01-19T01:07:16.665" v="6062" actId="20577"/>
          <ac:spMkLst>
            <pc:docMk/>
            <pc:sldMk cId="3591136416" sldId="261"/>
            <ac:spMk id="3" creationId="{F6903D1F-613B-4BC9-9C8C-4B230B6EDCAA}"/>
          </ac:spMkLst>
        </pc:spChg>
      </pc:sldChg>
      <pc:sldChg chg="addSp delSp modSp mod">
        <pc:chgData name="Kirby, Marie (CDC/DDID/NCIRD/ID)" userId="3535b25c-cd7e-49a9-a659-111049e1d7bd" providerId="ADAL" clId="{25A60718-5E38-46F0-9D60-00A6842DFD2F}" dt="2022-01-19T13:05:42.286" v="7250" actId="1076"/>
        <pc:sldMkLst>
          <pc:docMk/>
          <pc:sldMk cId="509405169" sldId="270"/>
        </pc:sldMkLst>
        <pc:spChg chg="mod">
          <ac:chgData name="Kirby, Marie (CDC/DDID/NCIRD/ID)" userId="3535b25c-cd7e-49a9-a659-111049e1d7bd" providerId="ADAL" clId="{25A60718-5E38-46F0-9D60-00A6842DFD2F}" dt="2022-01-18T23:02:46.241" v="5728" actId="20577"/>
          <ac:spMkLst>
            <pc:docMk/>
            <pc:sldMk cId="509405169" sldId="270"/>
            <ac:spMk id="2" creationId="{463AC5AE-E153-A248-A6BC-78382AB59CFB}"/>
          </ac:spMkLst>
        </pc:spChg>
        <pc:spChg chg="mod">
          <ac:chgData name="Kirby, Marie (CDC/DDID/NCIRD/ID)" userId="3535b25c-cd7e-49a9-a659-111049e1d7bd" providerId="ADAL" clId="{25A60718-5E38-46F0-9D60-00A6842DFD2F}" dt="2022-01-18T22:56:42.120" v="5662" actId="1038"/>
          <ac:spMkLst>
            <pc:docMk/>
            <pc:sldMk cId="509405169" sldId="270"/>
            <ac:spMk id="3" creationId="{318F7646-8B7A-F948-B935-9C3C64E980B2}"/>
          </ac:spMkLst>
        </pc:spChg>
        <pc:spChg chg="mod">
          <ac:chgData name="Kirby, Marie (CDC/DDID/NCIRD/ID)" userId="3535b25c-cd7e-49a9-a659-111049e1d7bd" providerId="ADAL" clId="{25A60718-5E38-46F0-9D60-00A6842DFD2F}" dt="2022-01-18T22:56:42.120" v="5662" actId="1038"/>
          <ac:spMkLst>
            <pc:docMk/>
            <pc:sldMk cId="509405169" sldId="270"/>
            <ac:spMk id="7" creationId="{8E3C368F-0E59-4876-BB30-9202B12FFD2A}"/>
          </ac:spMkLst>
        </pc:spChg>
        <pc:spChg chg="mod">
          <ac:chgData name="Kirby, Marie (CDC/DDID/NCIRD/ID)" userId="3535b25c-cd7e-49a9-a659-111049e1d7bd" providerId="ADAL" clId="{25A60718-5E38-46F0-9D60-00A6842DFD2F}" dt="2022-01-18T22:56:42.120" v="5662" actId="1038"/>
          <ac:spMkLst>
            <pc:docMk/>
            <pc:sldMk cId="509405169" sldId="270"/>
            <ac:spMk id="12" creationId="{C8307FEB-0C87-4DEC-8D2D-2A439DEDAB1B}"/>
          </ac:spMkLst>
        </pc:spChg>
        <pc:spChg chg="mod">
          <ac:chgData name="Kirby, Marie (CDC/DDID/NCIRD/ID)" userId="3535b25c-cd7e-49a9-a659-111049e1d7bd" providerId="ADAL" clId="{25A60718-5E38-46F0-9D60-00A6842DFD2F}" dt="2022-01-18T22:56:42.120" v="5662" actId="1038"/>
          <ac:spMkLst>
            <pc:docMk/>
            <pc:sldMk cId="509405169" sldId="270"/>
            <ac:spMk id="16" creationId="{46A636A4-41E9-4EA3-9F0E-651C508C56E5}"/>
          </ac:spMkLst>
        </pc:spChg>
        <pc:spChg chg="mod">
          <ac:chgData name="Kirby, Marie (CDC/DDID/NCIRD/ID)" userId="3535b25c-cd7e-49a9-a659-111049e1d7bd" providerId="ADAL" clId="{25A60718-5E38-46F0-9D60-00A6842DFD2F}" dt="2022-01-18T22:56:42.120" v="5662" actId="1038"/>
          <ac:spMkLst>
            <pc:docMk/>
            <pc:sldMk cId="509405169" sldId="270"/>
            <ac:spMk id="17" creationId="{E63B6294-B42F-462E-BF60-32AAD92D5088}"/>
          </ac:spMkLst>
        </pc:spChg>
        <pc:spChg chg="mod">
          <ac:chgData name="Kirby, Marie (CDC/DDID/NCIRD/ID)" userId="3535b25c-cd7e-49a9-a659-111049e1d7bd" providerId="ADAL" clId="{25A60718-5E38-46F0-9D60-00A6842DFD2F}" dt="2022-01-18T22:56:42.120" v="5662" actId="1038"/>
          <ac:spMkLst>
            <pc:docMk/>
            <pc:sldMk cId="509405169" sldId="270"/>
            <ac:spMk id="18" creationId="{9761F284-E4F3-4BDA-BB06-E550CED216B7}"/>
          </ac:spMkLst>
        </pc:spChg>
        <pc:spChg chg="add del mod">
          <ac:chgData name="Kirby, Marie (CDC/DDID/NCIRD/ID)" userId="3535b25c-cd7e-49a9-a659-111049e1d7bd" providerId="ADAL" clId="{25A60718-5E38-46F0-9D60-00A6842DFD2F}" dt="2022-01-19T13:05:38.154" v="7249" actId="478"/>
          <ac:spMkLst>
            <pc:docMk/>
            <pc:sldMk cId="509405169" sldId="270"/>
            <ac:spMk id="19" creationId="{3BF96002-5293-49BF-944B-301166B6F5F7}"/>
          </ac:spMkLst>
        </pc:spChg>
        <pc:spChg chg="add mod">
          <ac:chgData name="Kirby, Marie (CDC/DDID/NCIRD/ID)" userId="3535b25c-cd7e-49a9-a659-111049e1d7bd" providerId="ADAL" clId="{25A60718-5E38-46F0-9D60-00A6842DFD2F}" dt="2022-01-19T13:05:42.286" v="7250" actId="1076"/>
          <ac:spMkLst>
            <pc:docMk/>
            <pc:sldMk cId="509405169" sldId="270"/>
            <ac:spMk id="20" creationId="{645D27F9-33EE-43EC-B9C5-15ADB6A8ACCC}"/>
          </ac:spMkLst>
        </pc:spChg>
        <pc:spChg chg="mod">
          <ac:chgData name="Kirby, Marie (CDC/DDID/NCIRD/ID)" userId="3535b25c-cd7e-49a9-a659-111049e1d7bd" providerId="ADAL" clId="{25A60718-5E38-46F0-9D60-00A6842DFD2F}" dt="2022-01-18T22:56:42.120" v="5662" actId="1038"/>
          <ac:spMkLst>
            <pc:docMk/>
            <pc:sldMk cId="509405169" sldId="270"/>
            <ac:spMk id="22" creationId="{93C5DC88-05CE-4EDB-92A6-EDDC52DF5732}"/>
          </ac:spMkLst>
        </pc:spChg>
        <pc:spChg chg="mod">
          <ac:chgData name="Kirby, Marie (CDC/DDID/NCIRD/ID)" userId="3535b25c-cd7e-49a9-a659-111049e1d7bd" providerId="ADAL" clId="{25A60718-5E38-46F0-9D60-00A6842DFD2F}" dt="2022-01-18T22:56:42.120" v="5662" actId="1038"/>
          <ac:spMkLst>
            <pc:docMk/>
            <pc:sldMk cId="509405169" sldId="270"/>
            <ac:spMk id="23" creationId="{A55FB12E-6ECC-400C-A9B7-15CC6A6646B8}"/>
          </ac:spMkLst>
        </pc:spChg>
        <pc:grpChg chg="mod">
          <ac:chgData name="Kirby, Marie (CDC/DDID/NCIRD/ID)" userId="3535b25c-cd7e-49a9-a659-111049e1d7bd" providerId="ADAL" clId="{25A60718-5E38-46F0-9D60-00A6842DFD2F}" dt="2022-01-18T22:56:42.120" v="5662" actId="1038"/>
          <ac:grpSpMkLst>
            <pc:docMk/>
            <pc:sldMk cId="509405169" sldId="270"/>
            <ac:grpSpMk id="6" creationId="{5F95C819-DAC2-465A-AD18-7DC1111C4CF3}"/>
          </ac:grpSpMkLst>
        </pc:grpChg>
        <pc:grpChg chg="mod">
          <ac:chgData name="Kirby, Marie (CDC/DDID/NCIRD/ID)" userId="3535b25c-cd7e-49a9-a659-111049e1d7bd" providerId="ADAL" clId="{25A60718-5E38-46F0-9D60-00A6842DFD2F}" dt="2022-01-18T22:56:42.120" v="5662" actId="1038"/>
          <ac:grpSpMkLst>
            <pc:docMk/>
            <pc:sldMk cId="509405169" sldId="270"/>
            <ac:grpSpMk id="13" creationId="{848EC710-D2E3-4B57-8D04-0A3C0B427ADF}"/>
          </ac:grpSpMkLst>
        </pc:grpChg>
        <pc:picChg chg="mod">
          <ac:chgData name="Kirby, Marie (CDC/DDID/NCIRD/ID)" userId="3535b25c-cd7e-49a9-a659-111049e1d7bd" providerId="ADAL" clId="{25A60718-5E38-46F0-9D60-00A6842DFD2F}" dt="2022-01-18T22:56:42.120" v="5662" actId="1038"/>
          <ac:picMkLst>
            <pc:docMk/>
            <pc:sldMk cId="509405169" sldId="270"/>
            <ac:picMk id="15" creationId="{7F25EDBA-3B12-1A4D-BEAA-FB944E498F97}"/>
          </ac:picMkLst>
        </pc:picChg>
      </pc:sldChg>
      <pc:sldChg chg="addSp delSp modSp mod">
        <pc:chgData name="Kirby, Marie (CDC/DDID/NCIRD/ID)" userId="3535b25c-cd7e-49a9-a659-111049e1d7bd" providerId="ADAL" clId="{25A60718-5E38-46F0-9D60-00A6842DFD2F}" dt="2022-01-19T13:05:46.833" v="7252"/>
        <pc:sldMkLst>
          <pc:docMk/>
          <pc:sldMk cId="1228353171" sldId="283"/>
        </pc:sldMkLst>
        <pc:spChg chg="mod">
          <ac:chgData name="Kirby, Marie (CDC/DDID/NCIRD/ID)" userId="3535b25c-cd7e-49a9-a659-111049e1d7bd" providerId="ADAL" clId="{25A60718-5E38-46F0-9D60-00A6842DFD2F}" dt="2022-01-18T23:00:22.335" v="5685" actId="20577"/>
          <ac:spMkLst>
            <pc:docMk/>
            <pc:sldMk cId="1228353171" sldId="283"/>
            <ac:spMk id="2" creationId="{463AC5AE-E153-A248-A6BC-78382AB59CFB}"/>
          </ac:spMkLst>
        </pc:spChg>
        <pc:spChg chg="add mod">
          <ac:chgData name="Kirby, Marie (CDC/DDID/NCIRD/ID)" userId="3535b25c-cd7e-49a9-a659-111049e1d7bd" providerId="ADAL" clId="{25A60718-5E38-46F0-9D60-00A6842DFD2F}" dt="2022-01-19T13:05:46.833" v="7252"/>
          <ac:spMkLst>
            <pc:docMk/>
            <pc:sldMk cId="1228353171" sldId="283"/>
            <ac:spMk id="25" creationId="{9944C517-1655-4686-AC2B-35D3F5A3131F}"/>
          </ac:spMkLst>
        </pc:spChg>
        <pc:spChg chg="add del mod">
          <ac:chgData name="Kirby, Marie (CDC/DDID/NCIRD/ID)" userId="3535b25c-cd7e-49a9-a659-111049e1d7bd" providerId="ADAL" clId="{25A60718-5E38-46F0-9D60-00A6842DFD2F}" dt="2022-01-18T23:06:53.784" v="5809"/>
          <ac:spMkLst>
            <pc:docMk/>
            <pc:sldMk cId="1228353171" sldId="283"/>
            <ac:spMk id="25" creationId="{FAABE729-0C68-4D3D-AB5E-F3857E9C60B3}"/>
          </ac:spMkLst>
        </pc:spChg>
        <pc:spChg chg="add del mod">
          <ac:chgData name="Kirby, Marie (CDC/DDID/NCIRD/ID)" userId="3535b25c-cd7e-49a9-a659-111049e1d7bd" providerId="ADAL" clId="{25A60718-5E38-46F0-9D60-00A6842DFD2F}" dt="2022-01-19T13:05:46.293" v="7251" actId="478"/>
          <ac:spMkLst>
            <pc:docMk/>
            <pc:sldMk cId="1228353171" sldId="283"/>
            <ac:spMk id="26" creationId="{83F135DE-FD31-430F-95F9-315BC3B0E59D}"/>
          </ac:spMkLst>
        </pc:spChg>
      </pc:sldChg>
      <pc:sldChg chg="addSp delSp modSp mod">
        <pc:chgData name="Kirby, Marie (CDC/DDID/NCIRD/ID)" userId="3535b25c-cd7e-49a9-a659-111049e1d7bd" providerId="ADAL" clId="{25A60718-5E38-46F0-9D60-00A6842DFD2F}" dt="2022-01-18T16:39:50.670" v="2341" actId="1036"/>
        <pc:sldMkLst>
          <pc:docMk/>
          <pc:sldMk cId="692007213" sldId="284"/>
        </pc:sldMkLst>
        <pc:spChg chg="add mod">
          <ac:chgData name="Kirby, Marie (CDC/DDID/NCIRD/ID)" userId="3535b25c-cd7e-49a9-a659-111049e1d7bd" providerId="ADAL" clId="{25A60718-5E38-46F0-9D60-00A6842DFD2F}" dt="2022-01-18T15:32:49.647" v="1498" actId="164"/>
          <ac:spMkLst>
            <pc:docMk/>
            <pc:sldMk cId="692007213" sldId="284"/>
            <ac:spMk id="5" creationId="{ECBC5693-B54B-461D-80AF-624578CAC8E9}"/>
          </ac:spMkLst>
        </pc:spChg>
        <pc:spChg chg="add mod">
          <ac:chgData name="Kirby, Marie (CDC/DDID/NCIRD/ID)" userId="3535b25c-cd7e-49a9-a659-111049e1d7bd" providerId="ADAL" clId="{25A60718-5E38-46F0-9D60-00A6842DFD2F}" dt="2022-01-18T16:39:20.330" v="2323" actId="1076"/>
          <ac:spMkLst>
            <pc:docMk/>
            <pc:sldMk cId="692007213" sldId="284"/>
            <ac:spMk id="13" creationId="{BEF5C88B-ABFF-4A69-AC42-1A4B89D7AB16}"/>
          </ac:spMkLst>
        </pc:spChg>
        <pc:spChg chg="add mod">
          <ac:chgData name="Kirby, Marie (CDC/DDID/NCIRD/ID)" userId="3535b25c-cd7e-49a9-a659-111049e1d7bd" providerId="ADAL" clId="{25A60718-5E38-46F0-9D60-00A6842DFD2F}" dt="2022-01-18T15:32:49.647" v="1498" actId="164"/>
          <ac:spMkLst>
            <pc:docMk/>
            <pc:sldMk cId="692007213" sldId="284"/>
            <ac:spMk id="18" creationId="{45B69343-4007-4F49-8B71-D0A78E7FD0DD}"/>
          </ac:spMkLst>
        </pc:spChg>
        <pc:spChg chg="add mod">
          <ac:chgData name="Kirby, Marie (CDC/DDID/NCIRD/ID)" userId="3535b25c-cd7e-49a9-a659-111049e1d7bd" providerId="ADAL" clId="{25A60718-5E38-46F0-9D60-00A6842DFD2F}" dt="2022-01-18T15:32:49.647" v="1498" actId="164"/>
          <ac:spMkLst>
            <pc:docMk/>
            <pc:sldMk cId="692007213" sldId="284"/>
            <ac:spMk id="21" creationId="{4EC90F4C-6C25-423F-8B81-A1E93B4E237D}"/>
          </ac:spMkLst>
        </pc:spChg>
        <pc:spChg chg="add mod">
          <ac:chgData name="Kirby, Marie (CDC/DDID/NCIRD/ID)" userId="3535b25c-cd7e-49a9-a659-111049e1d7bd" providerId="ADAL" clId="{25A60718-5E38-46F0-9D60-00A6842DFD2F}" dt="2022-01-18T15:32:49.647" v="1498" actId="164"/>
          <ac:spMkLst>
            <pc:docMk/>
            <pc:sldMk cId="692007213" sldId="284"/>
            <ac:spMk id="23" creationId="{C1054FA3-650E-49A2-A3AE-9F164594D04D}"/>
          </ac:spMkLst>
        </pc:spChg>
        <pc:spChg chg="add mod">
          <ac:chgData name="Kirby, Marie (CDC/DDID/NCIRD/ID)" userId="3535b25c-cd7e-49a9-a659-111049e1d7bd" providerId="ADAL" clId="{25A60718-5E38-46F0-9D60-00A6842DFD2F}" dt="2022-01-18T16:11:11.792" v="1994" actId="164"/>
          <ac:spMkLst>
            <pc:docMk/>
            <pc:sldMk cId="692007213" sldId="284"/>
            <ac:spMk id="24" creationId="{3D9D5AC6-6038-492D-B541-A5C449CED96F}"/>
          </ac:spMkLst>
        </pc:spChg>
        <pc:grpChg chg="add mod ord">
          <ac:chgData name="Kirby, Marie (CDC/DDID/NCIRD/ID)" userId="3535b25c-cd7e-49a9-a659-111049e1d7bd" providerId="ADAL" clId="{25A60718-5E38-46F0-9D60-00A6842DFD2F}" dt="2022-01-18T16:11:11.792" v="1994" actId="164"/>
          <ac:grpSpMkLst>
            <pc:docMk/>
            <pc:sldMk cId="692007213" sldId="284"/>
            <ac:grpSpMk id="6" creationId="{4731AD87-AFB6-4E5B-9B65-69F20D09D171}"/>
          </ac:grpSpMkLst>
        </pc:grpChg>
        <pc:grpChg chg="mod">
          <ac:chgData name="Kirby, Marie (CDC/DDID/NCIRD/ID)" userId="3535b25c-cd7e-49a9-a659-111049e1d7bd" providerId="ADAL" clId="{25A60718-5E38-46F0-9D60-00A6842DFD2F}" dt="2022-01-18T15:32:49.647" v="1498" actId="164"/>
          <ac:grpSpMkLst>
            <pc:docMk/>
            <pc:sldMk cId="692007213" sldId="284"/>
            <ac:grpSpMk id="20" creationId="{2CBD6F3C-F928-471E-A485-F7E78BA01051}"/>
          </ac:grpSpMkLst>
        </pc:grpChg>
        <pc:grpChg chg="add del mod ord">
          <ac:chgData name="Kirby, Marie (CDC/DDID/NCIRD/ID)" userId="3535b25c-cd7e-49a9-a659-111049e1d7bd" providerId="ADAL" clId="{25A60718-5E38-46F0-9D60-00A6842DFD2F}" dt="2022-01-18T16:37:54.749" v="2312" actId="478"/>
          <ac:grpSpMkLst>
            <pc:docMk/>
            <pc:sldMk cId="692007213" sldId="284"/>
            <ac:grpSpMk id="25" creationId="{214C1E46-90DB-43B0-BD6F-3C9636CB1CD5}"/>
          </ac:grpSpMkLst>
        </pc:grpChg>
        <pc:picChg chg="add del mod modCrop">
          <ac:chgData name="Kirby, Marie (CDC/DDID/NCIRD/ID)" userId="3535b25c-cd7e-49a9-a659-111049e1d7bd" providerId="ADAL" clId="{25A60718-5E38-46F0-9D60-00A6842DFD2F}" dt="2022-01-18T16:09:37.252" v="1987" actId="478"/>
          <ac:picMkLst>
            <pc:docMk/>
            <pc:sldMk cId="692007213" sldId="284"/>
            <ac:picMk id="4" creationId="{A0A03DDF-39A1-4F76-820D-E0803F2D9669}"/>
          </ac:picMkLst>
        </pc:picChg>
        <pc:picChg chg="add del mod">
          <ac:chgData name="Kirby, Marie (CDC/DDID/NCIRD/ID)" userId="3535b25c-cd7e-49a9-a659-111049e1d7bd" providerId="ADAL" clId="{25A60718-5E38-46F0-9D60-00A6842DFD2F}" dt="2022-01-18T16:37:58.122" v="2313" actId="478"/>
          <ac:picMkLst>
            <pc:docMk/>
            <pc:sldMk cId="692007213" sldId="284"/>
            <ac:picMk id="12" creationId="{E8C1FAA4-684B-4E87-AD7A-21A36A373B03}"/>
          </ac:picMkLst>
        </pc:picChg>
        <pc:picChg chg="add del mod modCrop">
          <ac:chgData name="Kirby, Marie (CDC/DDID/NCIRD/ID)" userId="3535b25c-cd7e-49a9-a659-111049e1d7bd" providerId="ADAL" clId="{25A60718-5E38-46F0-9D60-00A6842DFD2F}" dt="2022-01-18T16:11:46.100" v="2001" actId="478"/>
          <ac:picMkLst>
            <pc:docMk/>
            <pc:sldMk cId="692007213" sldId="284"/>
            <ac:picMk id="15" creationId="{16705D87-7C1C-424D-9E5E-9E5B6238890A}"/>
          </ac:picMkLst>
        </pc:picChg>
        <pc:picChg chg="del">
          <ac:chgData name="Kirby, Marie (CDC/DDID/NCIRD/ID)" userId="3535b25c-cd7e-49a9-a659-111049e1d7bd" providerId="ADAL" clId="{25A60718-5E38-46F0-9D60-00A6842DFD2F}" dt="2022-01-18T16:38:00.073" v="2314" actId="478"/>
          <ac:picMkLst>
            <pc:docMk/>
            <pc:sldMk cId="692007213" sldId="284"/>
            <ac:picMk id="22" creationId="{B877CA31-7403-423A-8F43-A04322B59C75}"/>
          </ac:picMkLst>
        </pc:picChg>
        <pc:picChg chg="add mod ord">
          <ac:chgData name="Kirby, Marie (CDC/DDID/NCIRD/ID)" userId="3535b25c-cd7e-49a9-a659-111049e1d7bd" providerId="ADAL" clId="{25A60718-5E38-46F0-9D60-00A6842DFD2F}" dt="2022-01-18T16:39:50.670" v="2341" actId="1036"/>
          <ac:picMkLst>
            <pc:docMk/>
            <pc:sldMk cId="692007213" sldId="284"/>
            <ac:picMk id="27" creationId="{E962C3BC-6AC0-4B69-9443-5867BD2B53CD}"/>
          </ac:picMkLst>
        </pc:picChg>
      </pc:sldChg>
      <pc:sldChg chg="addSp delSp modSp mod">
        <pc:chgData name="Kirby, Marie (CDC/DDID/NCIRD/ID)" userId="3535b25c-cd7e-49a9-a659-111049e1d7bd" providerId="ADAL" clId="{25A60718-5E38-46F0-9D60-00A6842DFD2F}" dt="2022-01-18T15:02:34.383" v="1139" actId="478"/>
        <pc:sldMkLst>
          <pc:docMk/>
          <pc:sldMk cId="3537351900" sldId="285"/>
        </pc:sldMkLst>
        <pc:spChg chg="del mod">
          <ac:chgData name="Kirby, Marie (CDC/DDID/NCIRD/ID)" userId="3535b25c-cd7e-49a9-a659-111049e1d7bd" providerId="ADAL" clId="{25A60718-5E38-46F0-9D60-00A6842DFD2F}" dt="2022-01-18T15:02:30.193" v="1138" actId="478"/>
          <ac:spMkLst>
            <pc:docMk/>
            <pc:sldMk cId="3537351900" sldId="285"/>
            <ac:spMk id="3" creationId="{BE78CC88-CE32-4245-A3D1-9126874B2BED}"/>
          </ac:spMkLst>
        </pc:spChg>
        <pc:spChg chg="add del mod">
          <ac:chgData name="Kirby, Marie (CDC/DDID/NCIRD/ID)" userId="3535b25c-cd7e-49a9-a659-111049e1d7bd" providerId="ADAL" clId="{25A60718-5E38-46F0-9D60-00A6842DFD2F}" dt="2022-01-18T15:02:34.383" v="1139" actId="478"/>
          <ac:spMkLst>
            <pc:docMk/>
            <pc:sldMk cId="3537351900" sldId="285"/>
            <ac:spMk id="5" creationId="{A1EFEF75-036D-479F-987F-B9685A843EDE}"/>
          </ac:spMkLst>
        </pc:spChg>
      </pc:sldChg>
      <pc:sldChg chg="addSp modSp mod ord modAnim">
        <pc:chgData name="Kirby, Marie (CDC/DDID/NCIRD/ID)" userId="3535b25c-cd7e-49a9-a659-111049e1d7bd" providerId="ADAL" clId="{25A60718-5E38-46F0-9D60-00A6842DFD2F}" dt="2022-01-19T03:19:53.340" v="7147"/>
        <pc:sldMkLst>
          <pc:docMk/>
          <pc:sldMk cId="733584879" sldId="286"/>
        </pc:sldMkLst>
        <pc:picChg chg="add mod ord">
          <ac:chgData name="Kirby, Marie (CDC/DDID/NCIRD/ID)" userId="3535b25c-cd7e-49a9-a659-111049e1d7bd" providerId="ADAL" clId="{25A60718-5E38-46F0-9D60-00A6842DFD2F}" dt="2022-01-18T17:28:30.402" v="2912" actId="1076"/>
          <ac:picMkLst>
            <pc:docMk/>
            <pc:sldMk cId="733584879" sldId="286"/>
            <ac:picMk id="4" creationId="{6138497C-D864-4B73-8A59-F75F75FC908F}"/>
          </ac:picMkLst>
        </pc:picChg>
        <pc:picChg chg="add mod">
          <ac:chgData name="Kirby, Marie (CDC/DDID/NCIRD/ID)" userId="3535b25c-cd7e-49a9-a659-111049e1d7bd" providerId="ADAL" clId="{25A60718-5E38-46F0-9D60-00A6842DFD2F}" dt="2022-01-19T03:19:37.128" v="7145" actId="1076"/>
          <ac:picMkLst>
            <pc:docMk/>
            <pc:sldMk cId="733584879" sldId="286"/>
            <ac:picMk id="6" creationId="{EDA21F24-CCA3-4042-85D2-6437F9138316}"/>
          </ac:picMkLst>
        </pc:picChg>
        <pc:picChg chg="add mod">
          <ac:chgData name="Kirby, Marie (CDC/DDID/NCIRD/ID)" userId="3535b25c-cd7e-49a9-a659-111049e1d7bd" providerId="ADAL" clId="{25A60718-5E38-46F0-9D60-00A6842DFD2F}" dt="2022-01-18T17:28:33.762" v="2914" actId="1076"/>
          <ac:picMkLst>
            <pc:docMk/>
            <pc:sldMk cId="733584879" sldId="286"/>
            <ac:picMk id="8" creationId="{E4E3A259-F254-4707-A3F3-E3921187A30B}"/>
          </ac:picMkLst>
        </pc:picChg>
        <pc:picChg chg="add mod">
          <ac:chgData name="Kirby, Marie (CDC/DDID/NCIRD/ID)" userId="3535b25c-cd7e-49a9-a659-111049e1d7bd" providerId="ADAL" clId="{25A60718-5E38-46F0-9D60-00A6842DFD2F}" dt="2022-01-19T03:19:42.352" v="7146" actId="1076"/>
          <ac:picMkLst>
            <pc:docMk/>
            <pc:sldMk cId="733584879" sldId="286"/>
            <ac:picMk id="10" creationId="{3BEDC1C8-F956-4732-B780-D4CA1A0E3D78}"/>
          </ac:picMkLst>
        </pc:picChg>
      </pc:sldChg>
      <pc:sldChg chg="addSp delSp modSp mod">
        <pc:chgData name="Kirby, Marie (CDC/DDID/NCIRD/ID)" userId="3535b25c-cd7e-49a9-a659-111049e1d7bd" providerId="ADAL" clId="{25A60718-5E38-46F0-9D60-00A6842DFD2F}" dt="2022-01-19T01:09:38.749" v="6070" actId="1076"/>
        <pc:sldMkLst>
          <pc:docMk/>
          <pc:sldMk cId="2450676678" sldId="287"/>
        </pc:sldMkLst>
        <pc:spChg chg="mod">
          <ac:chgData name="Kirby, Marie (CDC/DDID/NCIRD/ID)" userId="3535b25c-cd7e-49a9-a659-111049e1d7bd" providerId="ADAL" clId="{25A60718-5E38-46F0-9D60-00A6842DFD2F}" dt="2022-01-19T01:09:38.749" v="6070" actId="1076"/>
          <ac:spMkLst>
            <pc:docMk/>
            <pc:sldMk cId="2450676678" sldId="287"/>
            <ac:spMk id="5" creationId="{0156547D-AEC8-4238-8717-3231E86E76F2}"/>
          </ac:spMkLst>
        </pc:spChg>
        <pc:spChg chg="mod topLvl">
          <ac:chgData name="Kirby, Marie (CDC/DDID/NCIRD/ID)" userId="3535b25c-cd7e-49a9-a659-111049e1d7bd" providerId="ADAL" clId="{25A60718-5E38-46F0-9D60-00A6842DFD2F}" dt="2022-01-19T01:09:24.647" v="6068" actId="164"/>
          <ac:spMkLst>
            <pc:docMk/>
            <pc:sldMk cId="2450676678" sldId="287"/>
            <ac:spMk id="8" creationId="{B3D5EF55-98F3-456C-9A22-BD8C38F70AC2}"/>
          </ac:spMkLst>
        </pc:spChg>
        <pc:spChg chg="mod">
          <ac:chgData name="Kirby, Marie (CDC/DDID/NCIRD/ID)" userId="3535b25c-cd7e-49a9-a659-111049e1d7bd" providerId="ADAL" clId="{25A60718-5E38-46F0-9D60-00A6842DFD2F}" dt="2022-01-18T22:31:40.451" v="5424" actId="20577"/>
          <ac:spMkLst>
            <pc:docMk/>
            <pc:sldMk cId="2450676678" sldId="287"/>
            <ac:spMk id="12" creationId="{9A3AA2DE-D81E-4FA3-A577-57D93975936F}"/>
          </ac:spMkLst>
        </pc:spChg>
        <pc:spChg chg="mod topLvl">
          <ac:chgData name="Kirby, Marie (CDC/DDID/NCIRD/ID)" userId="3535b25c-cd7e-49a9-a659-111049e1d7bd" providerId="ADAL" clId="{25A60718-5E38-46F0-9D60-00A6842DFD2F}" dt="2022-01-19T01:09:33.169" v="6069" actId="164"/>
          <ac:spMkLst>
            <pc:docMk/>
            <pc:sldMk cId="2450676678" sldId="287"/>
            <ac:spMk id="13" creationId="{D623F62B-A42E-4C11-84F9-617B7984185A}"/>
          </ac:spMkLst>
        </pc:spChg>
        <pc:grpChg chg="add mod">
          <ac:chgData name="Kirby, Marie (CDC/DDID/NCIRD/ID)" userId="3535b25c-cd7e-49a9-a659-111049e1d7bd" providerId="ADAL" clId="{25A60718-5E38-46F0-9D60-00A6842DFD2F}" dt="2022-01-19T01:09:24.647" v="6068" actId="164"/>
          <ac:grpSpMkLst>
            <pc:docMk/>
            <pc:sldMk cId="2450676678" sldId="287"/>
            <ac:grpSpMk id="2" creationId="{1ACF59C3-C9E2-4142-8C10-19D4D99BF1ED}"/>
          </ac:grpSpMkLst>
        </pc:grpChg>
        <pc:grpChg chg="add mod">
          <ac:chgData name="Kirby, Marie (CDC/DDID/NCIRD/ID)" userId="3535b25c-cd7e-49a9-a659-111049e1d7bd" providerId="ADAL" clId="{25A60718-5E38-46F0-9D60-00A6842DFD2F}" dt="2022-01-19T01:09:33.169" v="6069" actId="164"/>
          <ac:grpSpMkLst>
            <pc:docMk/>
            <pc:sldMk cId="2450676678" sldId="287"/>
            <ac:grpSpMk id="3" creationId="{552E1420-4D7A-4E86-9F47-E0F57C30CC8A}"/>
          </ac:grpSpMkLst>
        </pc:grpChg>
        <pc:grpChg chg="del">
          <ac:chgData name="Kirby, Marie (CDC/DDID/NCIRD/ID)" userId="3535b25c-cd7e-49a9-a659-111049e1d7bd" providerId="ADAL" clId="{25A60718-5E38-46F0-9D60-00A6842DFD2F}" dt="2022-01-19T01:08:31.164" v="6064" actId="165"/>
          <ac:grpSpMkLst>
            <pc:docMk/>
            <pc:sldMk cId="2450676678" sldId="287"/>
            <ac:grpSpMk id="9" creationId="{F376830C-D1FD-40BD-B565-19C819D839AF}"/>
          </ac:grpSpMkLst>
        </pc:grpChg>
        <pc:grpChg chg="del">
          <ac:chgData name="Kirby, Marie (CDC/DDID/NCIRD/ID)" userId="3535b25c-cd7e-49a9-a659-111049e1d7bd" providerId="ADAL" clId="{25A60718-5E38-46F0-9D60-00A6842DFD2F}" dt="2022-01-19T01:08:23.084" v="6063" actId="165"/>
          <ac:grpSpMkLst>
            <pc:docMk/>
            <pc:sldMk cId="2450676678" sldId="287"/>
            <ac:grpSpMk id="14" creationId="{19D3F9F2-44CC-4623-BCD0-4E5F5A63B8D6}"/>
          </ac:grpSpMkLst>
        </pc:grpChg>
        <pc:picChg chg="mod topLvl">
          <ac:chgData name="Kirby, Marie (CDC/DDID/NCIRD/ID)" userId="3535b25c-cd7e-49a9-a659-111049e1d7bd" providerId="ADAL" clId="{25A60718-5E38-46F0-9D60-00A6842DFD2F}" dt="2022-01-19T01:09:24.647" v="6068" actId="164"/>
          <ac:picMkLst>
            <pc:docMk/>
            <pc:sldMk cId="2450676678" sldId="287"/>
            <ac:picMk id="7" creationId="{8C187E04-5A82-4E69-8117-347508D3F7DC}"/>
          </ac:picMkLst>
        </pc:picChg>
        <pc:picChg chg="mod topLvl">
          <ac:chgData name="Kirby, Marie (CDC/DDID/NCIRD/ID)" userId="3535b25c-cd7e-49a9-a659-111049e1d7bd" providerId="ADAL" clId="{25A60718-5E38-46F0-9D60-00A6842DFD2F}" dt="2022-01-19T01:09:33.169" v="6069" actId="164"/>
          <ac:picMkLst>
            <pc:docMk/>
            <pc:sldMk cId="2450676678" sldId="287"/>
            <ac:picMk id="11" creationId="{6002906A-7A3C-4C63-8186-541095AA98F6}"/>
          </ac:picMkLst>
        </pc:picChg>
      </pc:sldChg>
      <pc:sldChg chg="modSp mod">
        <pc:chgData name="Kirby, Marie (CDC/DDID/NCIRD/ID)" userId="3535b25c-cd7e-49a9-a659-111049e1d7bd" providerId="ADAL" clId="{25A60718-5E38-46F0-9D60-00A6842DFD2F}" dt="2022-01-18T16:11:59.897" v="2002" actId="1076"/>
        <pc:sldMkLst>
          <pc:docMk/>
          <pc:sldMk cId="2377716755" sldId="289"/>
        </pc:sldMkLst>
        <pc:grpChg chg="mod">
          <ac:chgData name="Kirby, Marie (CDC/DDID/NCIRD/ID)" userId="3535b25c-cd7e-49a9-a659-111049e1d7bd" providerId="ADAL" clId="{25A60718-5E38-46F0-9D60-00A6842DFD2F}" dt="2022-01-18T16:11:59.897" v="2002" actId="1076"/>
          <ac:grpSpMkLst>
            <pc:docMk/>
            <pc:sldMk cId="2377716755" sldId="289"/>
            <ac:grpSpMk id="6" creationId="{5F500A84-C032-4C26-96D4-135E6DB8035B}"/>
          </ac:grpSpMkLst>
        </pc:grpChg>
      </pc:sldChg>
      <pc:sldChg chg="del">
        <pc:chgData name="Kirby, Marie (CDC/DDID/NCIRD/ID)" userId="3535b25c-cd7e-49a9-a659-111049e1d7bd" providerId="ADAL" clId="{25A60718-5E38-46F0-9D60-00A6842DFD2F}" dt="2022-01-19T01:27:54.593" v="6117" actId="47"/>
        <pc:sldMkLst>
          <pc:docMk/>
          <pc:sldMk cId="3411079666" sldId="290"/>
        </pc:sldMkLst>
      </pc:sldChg>
      <pc:sldChg chg="addSp delSp modSp mod modTransition">
        <pc:chgData name="Kirby, Marie (CDC/DDID/NCIRD/ID)" userId="3535b25c-cd7e-49a9-a659-111049e1d7bd" providerId="ADAL" clId="{25A60718-5E38-46F0-9D60-00A6842DFD2F}" dt="2022-01-18T16:37:45.175" v="2311" actId="20577"/>
        <pc:sldMkLst>
          <pc:docMk/>
          <pc:sldMk cId="1056423986" sldId="291"/>
        </pc:sldMkLst>
        <pc:spChg chg="add mod">
          <ac:chgData name="Kirby, Marie (CDC/DDID/NCIRD/ID)" userId="3535b25c-cd7e-49a9-a659-111049e1d7bd" providerId="ADAL" clId="{25A60718-5E38-46F0-9D60-00A6842DFD2F}" dt="2022-01-18T16:32:39.140" v="2308" actId="20577"/>
          <ac:spMkLst>
            <pc:docMk/>
            <pc:sldMk cId="1056423986" sldId="291"/>
            <ac:spMk id="3" creationId="{C7589CAF-D1CD-46BB-8C91-7001D2768CAB}"/>
          </ac:spMkLst>
        </pc:spChg>
        <pc:spChg chg="add mod">
          <ac:chgData name="Kirby, Marie (CDC/DDID/NCIRD/ID)" userId="3535b25c-cd7e-49a9-a659-111049e1d7bd" providerId="ADAL" clId="{25A60718-5E38-46F0-9D60-00A6842DFD2F}" dt="2022-01-18T16:21:20.918" v="2292" actId="1035"/>
          <ac:spMkLst>
            <pc:docMk/>
            <pc:sldMk cId="1056423986" sldId="291"/>
            <ac:spMk id="5" creationId="{C44D9948-C941-4058-995C-572C434338AF}"/>
          </ac:spMkLst>
        </pc:spChg>
        <pc:spChg chg="add mod">
          <ac:chgData name="Kirby, Marie (CDC/DDID/NCIRD/ID)" userId="3535b25c-cd7e-49a9-a659-111049e1d7bd" providerId="ADAL" clId="{25A60718-5E38-46F0-9D60-00A6842DFD2F}" dt="2022-01-18T16:21:20.918" v="2292" actId="1035"/>
          <ac:spMkLst>
            <pc:docMk/>
            <pc:sldMk cId="1056423986" sldId="291"/>
            <ac:spMk id="7" creationId="{6A16E5CE-C12C-4C1C-A3B5-31C9B02FA4D3}"/>
          </ac:spMkLst>
        </pc:spChg>
        <pc:spChg chg="add mod">
          <ac:chgData name="Kirby, Marie (CDC/DDID/NCIRD/ID)" userId="3535b25c-cd7e-49a9-a659-111049e1d7bd" providerId="ADAL" clId="{25A60718-5E38-46F0-9D60-00A6842DFD2F}" dt="2022-01-18T16:21:20.918" v="2292" actId="1035"/>
          <ac:spMkLst>
            <pc:docMk/>
            <pc:sldMk cId="1056423986" sldId="291"/>
            <ac:spMk id="13" creationId="{B4DC1FB3-ADA8-4E95-A5B0-C7DA3339C265}"/>
          </ac:spMkLst>
        </pc:spChg>
        <pc:spChg chg="add mod">
          <ac:chgData name="Kirby, Marie (CDC/DDID/NCIRD/ID)" userId="3535b25c-cd7e-49a9-a659-111049e1d7bd" providerId="ADAL" clId="{25A60718-5E38-46F0-9D60-00A6842DFD2F}" dt="2022-01-18T16:21:20.918" v="2292" actId="1035"/>
          <ac:spMkLst>
            <pc:docMk/>
            <pc:sldMk cId="1056423986" sldId="291"/>
            <ac:spMk id="15" creationId="{D49EE4F5-B0BE-45A6-978F-01C4D1346D54}"/>
          </ac:spMkLst>
        </pc:spChg>
        <pc:spChg chg="add mod">
          <ac:chgData name="Kirby, Marie (CDC/DDID/NCIRD/ID)" userId="3535b25c-cd7e-49a9-a659-111049e1d7bd" providerId="ADAL" clId="{25A60718-5E38-46F0-9D60-00A6842DFD2F}" dt="2022-01-18T16:21:20.918" v="2292" actId="1035"/>
          <ac:spMkLst>
            <pc:docMk/>
            <pc:sldMk cId="1056423986" sldId="291"/>
            <ac:spMk id="16" creationId="{B31CB812-4FCD-4B38-B029-CAD59BC78D38}"/>
          </ac:spMkLst>
        </pc:spChg>
        <pc:spChg chg="add mod">
          <ac:chgData name="Kirby, Marie (CDC/DDID/NCIRD/ID)" userId="3535b25c-cd7e-49a9-a659-111049e1d7bd" providerId="ADAL" clId="{25A60718-5E38-46F0-9D60-00A6842DFD2F}" dt="2022-01-18T16:21:20.918" v="2292" actId="1035"/>
          <ac:spMkLst>
            <pc:docMk/>
            <pc:sldMk cId="1056423986" sldId="291"/>
            <ac:spMk id="17" creationId="{DE93D5A2-4486-461B-8248-93EA988CA8F9}"/>
          </ac:spMkLst>
        </pc:spChg>
        <pc:spChg chg="add mod">
          <ac:chgData name="Kirby, Marie (CDC/DDID/NCIRD/ID)" userId="3535b25c-cd7e-49a9-a659-111049e1d7bd" providerId="ADAL" clId="{25A60718-5E38-46F0-9D60-00A6842DFD2F}" dt="2022-01-18T16:37:45.175" v="2311" actId="20577"/>
          <ac:spMkLst>
            <pc:docMk/>
            <pc:sldMk cId="1056423986" sldId="291"/>
            <ac:spMk id="18" creationId="{2D25BC05-8879-40EB-9D06-E2DDF479E4F6}"/>
          </ac:spMkLst>
        </pc:spChg>
        <pc:grpChg chg="del mod">
          <ac:chgData name="Kirby, Marie (CDC/DDID/NCIRD/ID)" userId="3535b25c-cd7e-49a9-a659-111049e1d7bd" providerId="ADAL" clId="{25A60718-5E38-46F0-9D60-00A6842DFD2F}" dt="2022-01-18T15:54:55.741" v="1866" actId="478"/>
          <ac:grpSpMkLst>
            <pc:docMk/>
            <pc:sldMk cId="1056423986" sldId="291"/>
            <ac:grpSpMk id="12" creationId="{899768C8-E02E-4212-A70B-90B90BC74EA3}"/>
          </ac:grpSpMkLst>
        </pc:grpChg>
        <pc:picChg chg="mod">
          <ac:chgData name="Kirby, Marie (CDC/DDID/NCIRD/ID)" userId="3535b25c-cd7e-49a9-a659-111049e1d7bd" providerId="ADAL" clId="{25A60718-5E38-46F0-9D60-00A6842DFD2F}" dt="2022-01-18T16:21:20.918" v="2292" actId="1035"/>
          <ac:picMkLst>
            <pc:docMk/>
            <pc:sldMk cId="1056423986" sldId="291"/>
            <ac:picMk id="4" creationId="{40052AE7-4549-490B-8AA9-880C97D25AE7}"/>
          </ac:picMkLst>
        </pc:picChg>
        <pc:picChg chg="mod">
          <ac:chgData name="Kirby, Marie (CDC/DDID/NCIRD/ID)" userId="3535b25c-cd7e-49a9-a659-111049e1d7bd" providerId="ADAL" clId="{25A60718-5E38-46F0-9D60-00A6842DFD2F}" dt="2022-01-18T16:21:20.918" v="2292" actId="1035"/>
          <ac:picMkLst>
            <pc:docMk/>
            <pc:sldMk cId="1056423986" sldId="291"/>
            <ac:picMk id="6" creationId="{8005D6E0-97DC-4939-8BA8-9F5BBF30B07C}"/>
          </ac:picMkLst>
        </pc:picChg>
        <pc:picChg chg="add mod">
          <ac:chgData name="Kirby, Marie (CDC/DDID/NCIRD/ID)" userId="3535b25c-cd7e-49a9-a659-111049e1d7bd" providerId="ADAL" clId="{25A60718-5E38-46F0-9D60-00A6842DFD2F}" dt="2022-01-18T16:21:20.918" v="2292" actId="1035"/>
          <ac:picMkLst>
            <pc:docMk/>
            <pc:sldMk cId="1056423986" sldId="291"/>
            <ac:picMk id="14" creationId="{4BE93BDC-76EC-4D2C-9B2A-BF6B0257D363}"/>
          </ac:picMkLst>
        </pc:picChg>
      </pc:sldChg>
      <pc:sldChg chg="addSp modSp mod">
        <pc:chgData name="Kirby, Marie (CDC/DDID/NCIRD/ID)" userId="3535b25c-cd7e-49a9-a659-111049e1d7bd" providerId="ADAL" clId="{25A60718-5E38-46F0-9D60-00A6842DFD2F}" dt="2022-01-19T13:09:27.179" v="7327" actId="20577"/>
        <pc:sldMkLst>
          <pc:docMk/>
          <pc:sldMk cId="415226133" sldId="292"/>
        </pc:sldMkLst>
        <pc:spChg chg="mod">
          <ac:chgData name="Kirby, Marie (CDC/DDID/NCIRD/ID)" userId="3535b25c-cd7e-49a9-a659-111049e1d7bd" providerId="ADAL" clId="{25A60718-5E38-46F0-9D60-00A6842DFD2F}" dt="2022-01-19T13:09:27.179" v="7327" actId="20577"/>
          <ac:spMkLst>
            <pc:docMk/>
            <pc:sldMk cId="415226133" sldId="292"/>
            <ac:spMk id="2" creationId="{39608AC9-8CAD-4602-B5A3-6A9FEE276A42}"/>
          </ac:spMkLst>
        </pc:spChg>
        <pc:spChg chg="add mod">
          <ac:chgData name="Kirby, Marie (CDC/DDID/NCIRD/ID)" userId="3535b25c-cd7e-49a9-a659-111049e1d7bd" providerId="ADAL" clId="{25A60718-5E38-46F0-9D60-00A6842DFD2F}" dt="2022-01-19T02:23:55.752" v="6420" actId="14100"/>
          <ac:spMkLst>
            <pc:docMk/>
            <pc:sldMk cId="415226133" sldId="292"/>
            <ac:spMk id="7" creationId="{91271F96-BB88-47F6-A94C-EB81CDFA2635}"/>
          </ac:spMkLst>
        </pc:spChg>
        <pc:spChg chg="add mod">
          <ac:chgData name="Kirby, Marie (CDC/DDID/NCIRD/ID)" userId="3535b25c-cd7e-49a9-a659-111049e1d7bd" providerId="ADAL" clId="{25A60718-5E38-46F0-9D60-00A6842DFD2F}" dt="2022-01-19T02:24:08.998" v="6425" actId="20577"/>
          <ac:spMkLst>
            <pc:docMk/>
            <pc:sldMk cId="415226133" sldId="292"/>
            <ac:spMk id="8" creationId="{712E497E-49FF-40BF-8B1C-2DD8CA547E47}"/>
          </ac:spMkLst>
        </pc:spChg>
        <pc:spChg chg="add mod">
          <ac:chgData name="Kirby, Marie (CDC/DDID/NCIRD/ID)" userId="3535b25c-cd7e-49a9-a659-111049e1d7bd" providerId="ADAL" clId="{25A60718-5E38-46F0-9D60-00A6842DFD2F}" dt="2022-01-19T02:24:21.910" v="6438" actId="20577"/>
          <ac:spMkLst>
            <pc:docMk/>
            <pc:sldMk cId="415226133" sldId="292"/>
            <ac:spMk id="9" creationId="{2FD6FB0B-5022-4476-AC80-B94EC0BDCDB8}"/>
          </ac:spMkLst>
        </pc:spChg>
        <pc:spChg chg="add mod">
          <ac:chgData name="Kirby, Marie (CDC/DDID/NCIRD/ID)" userId="3535b25c-cd7e-49a9-a659-111049e1d7bd" providerId="ADAL" clId="{25A60718-5E38-46F0-9D60-00A6842DFD2F}" dt="2022-01-19T02:25:11.041" v="6441" actId="14100"/>
          <ac:spMkLst>
            <pc:docMk/>
            <pc:sldMk cId="415226133" sldId="292"/>
            <ac:spMk id="10" creationId="{BB859560-FF68-4492-BC88-9998951777DB}"/>
          </ac:spMkLst>
        </pc:spChg>
        <pc:spChg chg="add mod">
          <ac:chgData name="Kirby, Marie (CDC/DDID/NCIRD/ID)" userId="3535b25c-cd7e-49a9-a659-111049e1d7bd" providerId="ADAL" clId="{25A60718-5E38-46F0-9D60-00A6842DFD2F}" dt="2022-01-19T02:25:26.623" v="6452" actId="20577"/>
          <ac:spMkLst>
            <pc:docMk/>
            <pc:sldMk cId="415226133" sldId="292"/>
            <ac:spMk id="11" creationId="{E47990A7-BCB9-4616-8F65-9684155A593A}"/>
          </ac:spMkLst>
        </pc:spChg>
        <pc:spChg chg="add mod">
          <ac:chgData name="Kirby, Marie (CDC/DDID/NCIRD/ID)" userId="3535b25c-cd7e-49a9-a659-111049e1d7bd" providerId="ADAL" clId="{25A60718-5E38-46F0-9D60-00A6842DFD2F}" dt="2022-01-19T02:26:07.133" v="6454" actId="1076"/>
          <ac:spMkLst>
            <pc:docMk/>
            <pc:sldMk cId="415226133" sldId="292"/>
            <ac:spMk id="12" creationId="{3D4BBCFD-48AF-4F20-A1ED-EC6EA564504E}"/>
          </ac:spMkLst>
        </pc:spChg>
        <pc:spChg chg="add mod">
          <ac:chgData name="Kirby, Marie (CDC/DDID/NCIRD/ID)" userId="3535b25c-cd7e-49a9-a659-111049e1d7bd" providerId="ADAL" clId="{25A60718-5E38-46F0-9D60-00A6842DFD2F}" dt="2022-01-19T02:26:27.240" v="6467" actId="1076"/>
          <ac:spMkLst>
            <pc:docMk/>
            <pc:sldMk cId="415226133" sldId="292"/>
            <ac:spMk id="13" creationId="{44CCE6AD-CA78-43C4-9919-DCC77229D53B}"/>
          </ac:spMkLst>
        </pc:spChg>
        <pc:spChg chg="add mod">
          <ac:chgData name="Kirby, Marie (CDC/DDID/NCIRD/ID)" userId="3535b25c-cd7e-49a9-a659-111049e1d7bd" providerId="ADAL" clId="{25A60718-5E38-46F0-9D60-00A6842DFD2F}" dt="2022-01-19T02:27:43.222" v="6469" actId="1076"/>
          <ac:spMkLst>
            <pc:docMk/>
            <pc:sldMk cId="415226133" sldId="292"/>
            <ac:spMk id="14" creationId="{26C437CE-08D8-4F67-B07A-E916DCF46C1C}"/>
          </ac:spMkLst>
        </pc:spChg>
        <pc:spChg chg="add mod">
          <ac:chgData name="Kirby, Marie (CDC/DDID/NCIRD/ID)" userId="3535b25c-cd7e-49a9-a659-111049e1d7bd" providerId="ADAL" clId="{25A60718-5E38-46F0-9D60-00A6842DFD2F}" dt="2022-01-19T02:28:10.285" v="6494" actId="20577"/>
          <ac:spMkLst>
            <pc:docMk/>
            <pc:sldMk cId="415226133" sldId="292"/>
            <ac:spMk id="15" creationId="{83D33523-E636-4E4A-B756-ADCF4545CF7B}"/>
          </ac:spMkLst>
        </pc:spChg>
        <pc:spChg chg="add mod">
          <ac:chgData name="Kirby, Marie (CDC/DDID/NCIRD/ID)" userId="3535b25c-cd7e-49a9-a659-111049e1d7bd" providerId="ADAL" clId="{25A60718-5E38-46F0-9D60-00A6842DFD2F}" dt="2022-01-19T02:28:49.349" v="6497" actId="14100"/>
          <ac:spMkLst>
            <pc:docMk/>
            <pc:sldMk cId="415226133" sldId="292"/>
            <ac:spMk id="16" creationId="{A731187B-C4C2-4D7C-A493-AC81E307C001}"/>
          </ac:spMkLst>
        </pc:spChg>
        <pc:spChg chg="add mod">
          <ac:chgData name="Kirby, Marie (CDC/DDID/NCIRD/ID)" userId="3535b25c-cd7e-49a9-a659-111049e1d7bd" providerId="ADAL" clId="{25A60718-5E38-46F0-9D60-00A6842DFD2F}" dt="2022-01-19T02:29:12.529" v="6517" actId="1076"/>
          <ac:spMkLst>
            <pc:docMk/>
            <pc:sldMk cId="415226133" sldId="292"/>
            <ac:spMk id="17" creationId="{5E29EC17-3F28-4D7D-8741-D443FC8709B1}"/>
          </ac:spMkLst>
        </pc:spChg>
        <pc:spChg chg="add mod">
          <ac:chgData name="Kirby, Marie (CDC/DDID/NCIRD/ID)" userId="3535b25c-cd7e-49a9-a659-111049e1d7bd" providerId="ADAL" clId="{25A60718-5E38-46F0-9D60-00A6842DFD2F}" dt="2022-01-19T02:33:29.997" v="6545" actId="20577"/>
          <ac:spMkLst>
            <pc:docMk/>
            <pc:sldMk cId="415226133" sldId="292"/>
            <ac:spMk id="21" creationId="{CAF16F6E-0D87-49E4-A32E-CA2AF0C3EFEA}"/>
          </ac:spMkLst>
        </pc:spChg>
        <pc:spChg chg="add mod">
          <ac:chgData name="Kirby, Marie (CDC/DDID/NCIRD/ID)" userId="3535b25c-cd7e-49a9-a659-111049e1d7bd" providerId="ADAL" clId="{25A60718-5E38-46F0-9D60-00A6842DFD2F}" dt="2022-01-19T02:34:07.429" v="6552" actId="1036"/>
          <ac:spMkLst>
            <pc:docMk/>
            <pc:sldMk cId="415226133" sldId="292"/>
            <ac:spMk id="22" creationId="{CDE2D918-7E9D-4E6D-BC09-F4070EB71AE2}"/>
          </ac:spMkLst>
        </pc:spChg>
        <pc:spChg chg="add mod">
          <ac:chgData name="Kirby, Marie (CDC/DDID/NCIRD/ID)" userId="3535b25c-cd7e-49a9-a659-111049e1d7bd" providerId="ADAL" clId="{25A60718-5E38-46F0-9D60-00A6842DFD2F}" dt="2022-01-19T02:34:41.410" v="6579" actId="14100"/>
          <ac:spMkLst>
            <pc:docMk/>
            <pc:sldMk cId="415226133" sldId="292"/>
            <ac:spMk id="23" creationId="{344B00BD-E5B9-4E7A-B5D2-0DB1195EA500}"/>
          </ac:spMkLst>
        </pc:spChg>
        <pc:spChg chg="add mod">
          <ac:chgData name="Kirby, Marie (CDC/DDID/NCIRD/ID)" userId="3535b25c-cd7e-49a9-a659-111049e1d7bd" providerId="ADAL" clId="{25A60718-5E38-46F0-9D60-00A6842DFD2F}" dt="2022-01-19T02:35:44.656" v="6581" actId="1076"/>
          <ac:spMkLst>
            <pc:docMk/>
            <pc:sldMk cId="415226133" sldId="292"/>
            <ac:spMk id="24" creationId="{52D325C2-BD05-4049-AED7-196F0A80E8C9}"/>
          </ac:spMkLst>
        </pc:spChg>
        <pc:spChg chg="add mod">
          <ac:chgData name="Kirby, Marie (CDC/DDID/NCIRD/ID)" userId="3535b25c-cd7e-49a9-a659-111049e1d7bd" providerId="ADAL" clId="{25A60718-5E38-46F0-9D60-00A6842DFD2F}" dt="2022-01-19T02:35:51.576" v="6583" actId="1076"/>
          <ac:spMkLst>
            <pc:docMk/>
            <pc:sldMk cId="415226133" sldId="292"/>
            <ac:spMk id="25" creationId="{867A3873-5191-4944-9953-2C4D3DB7753E}"/>
          </ac:spMkLst>
        </pc:spChg>
        <pc:spChg chg="add mod">
          <ac:chgData name="Kirby, Marie (CDC/DDID/NCIRD/ID)" userId="3535b25c-cd7e-49a9-a659-111049e1d7bd" providerId="ADAL" clId="{25A60718-5E38-46F0-9D60-00A6842DFD2F}" dt="2022-01-19T02:37:00.626" v="6586" actId="14100"/>
          <ac:spMkLst>
            <pc:docMk/>
            <pc:sldMk cId="415226133" sldId="292"/>
            <ac:spMk id="26" creationId="{E65A4656-60C4-4BBA-9590-41C307D1BDFC}"/>
          </ac:spMkLst>
        </pc:spChg>
        <pc:spChg chg="add mod">
          <ac:chgData name="Kirby, Marie (CDC/DDID/NCIRD/ID)" userId="3535b25c-cd7e-49a9-a659-111049e1d7bd" providerId="ADAL" clId="{25A60718-5E38-46F0-9D60-00A6842DFD2F}" dt="2022-01-19T02:37:17.067" v="6606" actId="20577"/>
          <ac:spMkLst>
            <pc:docMk/>
            <pc:sldMk cId="415226133" sldId="292"/>
            <ac:spMk id="27" creationId="{0FBA6DA6-7DAC-40E5-A69F-445545836BC4}"/>
          </ac:spMkLst>
        </pc:spChg>
        <pc:spChg chg="add mod">
          <ac:chgData name="Kirby, Marie (CDC/DDID/NCIRD/ID)" userId="3535b25c-cd7e-49a9-a659-111049e1d7bd" providerId="ADAL" clId="{25A60718-5E38-46F0-9D60-00A6842DFD2F}" dt="2022-01-19T02:38:17.733" v="6608" actId="1076"/>
          <ac:spMkLst>
            <pc:docMk/>
            <pc:sldMk cId="415226133" sldId="292"/>
            <ac:spMk id="28" creationId="{2BF3F522-C288-40C2-9631-49A1DA8F94DC}"/>
          </ac:spMkLst>
        </pc:spChg>
        <pc:spChg chg="add mod">
          <ac:chgData name="Kirby, Marie (CDC/DDID/NCIRD/ID)" userId="3535b25c-cd7e-49a9-a659-111049e1d7bd" providerId="ADAL" clId="{25A60718-5E38-46F0-9D60-00A6842DFD2F}" dt="2022-01-19T02:38:27.236" v="6610" actId="1076"/>
          <ac:spMkLst>
            <pc:docMk/>
            <pc:sldMk cId="415226133" sldId="292"/>
            <ac:spMk id="29" creationId="{08166B42-496F-4642-A5AE-E86D2B7CC6E3}"/>
          </ac:spMkLst>
        </pc:spChg>
        <pc:spChg chg="add mod">
          <ac:chgData name="Kirby, Marie (CDC/DDID/NCIRD/ID)" userId="3535b25c-cd7e-49a9-a659-111049e1d7bd" providerId="ADAL" clId="{25A60718-5E38-46F0-9D60-00A6842DFD2F}" dt="2022-01-19T02:38:43.737" v="6612" actId="1076"/>
          <ac:spMkLst>
            <pc:docMk/>
            <pc:sldMk cId="415226133" sldId="292"/>
            <ac:spMk id="30" creationId="{A34E7200-547B-4B86-B6F1-40040CEA0937}"/>
          </ac:spMkLst>
        </pc:spChg>
        <pc:spChg chg="add mod">
          <ac:chgData name="Kirby, Marie (CDC/DDID/NCIRD/ID)" userId="3535b25c-cd7e-49a9-a659-111049e1d7bd" providerId="ADAL" clId="{25A60718-5E38-46F0-9D60-00A6842DFD2F}" dt="2022-01-19T02:38:51.762" v="6614" actId="1076"/>
          <ac:spMkLst>
            <pc:docMk/>
            <pc:sldMk cId="415226133" sldId="292"/>
            <ac:spMk id="31" creationId="{08CA01AE-82BC-4665-B7D7-67FE40920A54}"/>
          </ac:spMkLst>
        </pc:spChg>
        <pc:spChg chg="add mod">
          <ac:chgData name="Kirby, Marie (CDC/DDID/NCIRD/ID)" userId="3535b25c-cd7e-49a9-a659-111049e1d7bd" providerId="ADAL" clId="{25A60718-5E38-46F0-9D60-00A6842DFD2F}" dt="2022-01-19T03:07:33.778" v="6789" actId="1076"/>
          <ac:spMkLst>
            <pc:docMk/>
            <pc:sldMk cId="415226133" sldId="292"/>
            <ac:spMk id="32" creationId="{2768AD08-6062-4358-BAE3-8692CC0F7E82}"/>
          </ac:spMkLst>
        </pc:spChg>
        <pc:spChg chg="add mod">
          <ac:chgData name="Kirby, Marie (CDC/DDID/NCIRD/ID)" userId="3535b25c-cd7e-49a9-a659-111049e1d7bd" providerId="ADAL" clId="{25A60718-5E38-46F0-9D60-00A6842DFD2F}" dt="2022-01-19T03:07:45.068" v="6794" actId="20577"/>
          <ac:spMkLst>
            <pc:docMk/>
            <pc:sldMk cId="415226133" sldId="292"/>
            <ac:spMk id="33" creationId="{A9C91F88-CE8A-4298-92F6-BE81E673389A}"/>
          </ac:spMkLst>
        </pc:spChg>
        <pc:picChg chg="add mod">
          <ac:chgData name="Kirby, Marie (CDC/DDID/NCIRD/ID)" userId="3535b25c-cd7e-49a9-a659-111049e1d7bd" providerId="ADAL" clId="{25A60718-5E38-46F0-9D60-00A6842DFD2F}" dt="2022-01-19T02:33:48.934" v="6548" actId="1076"/>
          <ac:picMkLst>
            <pc:docMk/>
            <pc:sldMk cId="415226133" sldId="292"/>
            <ac:picMk id="4" creationId="{2436BCC7-6D66-49C1-A3CB-B90E280AE499}"/>
          </ac:picMkLst>
        </pc:picChg>
        <pc:picChg chg="add mod">
          <ac:chgData name="Kirby, Marie (CDC/DDID/NCIRD/ID)" userId="3535b25c-cd7e-49a9-a659-111049e1d7bd" providerId="ADAL" clId="{25A60718-5E38-46F0-9D60-00A6842DFD2F}" dt="2022-01-19T02:21:47.135" v="6408" actId="1036"/>
          <ac:picMkLst>
            <pc:docMk/>
            <pc:sldMk cId="415226133" sldId="292"/>
            <ac:picMk id="6" creationId="{EFCE4ECE-6F82-415B-A48F-8BD7179F19FC}"/>
          </ac:picMkLst>
        </pc:picChg>
        <pc:picChg chg="add mod">
          <ac:chgData name="Kirby, Marie (CDC/DDID/NCIRD/ID)" userId="3535b25c-cd7e-49a9-a659-111049e1d7bd" providerId="ADAL" clId="{25A60718-5E38-46F0-9D60-00A6842DFD2F}" dt="2022-01-19T02:33:14.020" v="6531" actId="1076"/>
          <ac:picMkLst>
            <pc:docMk/>
            <pc:sldMk cId="415226133" sldId="292"/>
            <ac:picMk id="19" creationId="{D499DBF4-C047-4561-851B-BFB1EAF7616B}"/>
          </ac:picMkLst>
        </pc:picChg>
        <pc:picChg chg="add mod ord">
          <ac:chgData name="Kirby, Marie (CDC/DDID/NCIRD/ID)" userId="3535b25c-cd7e-49a9-a659-111049e1d7bd" providerId="ADAL" clId="{25A60718-5E38-46F0-9D60-00A6842DFD2F}" dt="2022-01-19T02:32:40.989" v="6527" actId="1076"/>
          <ac:picMkLst>
            <pc:docMk/>
            <pc:sldMk cId="415226133" sldId="292"/>
            <ac:picMk id="20" creationId="{28F00279-DAA1-48A2-8A28-6940A50D0DC8}"/>
          </ac:picMkLst>
        </pc:picChg>
      </pc:sldChg>
      <pc:sldChg chg="addSp modSp mod modClrScheme chgLayout">
        <pc:chgData name="Kirby, Marie (CDC/DDID/NCIRD/ID)" userId="3535b25c-cd7e-49a9-a659-111049e1d7bd" providerId="ADAL" clId="{25A60718-5E38-46F0-9D60-00A6842DFD2F}" dt="2022-01-18T17:39:38.441" v="4272" actId="1076"/>
        <pc:sldMkLst>
          <pc:docMk/>
          <pc:sldMk cId="529754984" sldId="293"/>
        </pc:sldMkLst>
        <pc:spChg chg="mod ord">
          <ac:chgData name="Kirby, Marie (CDC/DDID/NCIRD/ID)" userId="3535b25c-cd7e-49a9-a659-111049e1d7bd" providerId="ADAL" clId="{25A60718-5E38-46F0-9D60-00A6842DFD2F}" dt="2022-01-18T17:30:46.669" v="2923" actId="700"/>
          <ac:spMkLst>
            <pc:docMk/>
            <pc:sldMk cId="529754984" sldId="293"/>
            <ac:spMk id="2" creationId="{8170C288-64A7-447A-AF6F-B23DB6EAC47A}"/>
          </ac:spMkLst>
        </pc:spChg>
        <pc:spChg chg="add mod ord">
          <ac:chgData name="Kirby, Marie (CDC/DDID/NCIRD/ID)" userId="3535b25c-cd7e-49a9-a659-111049e1d7bd" providerId="ADAL" clId="{25A60718-5E38-46F0-9D60-00A6842DFD2F}" dt="2022-01-18T17:39:38.441" v="4272" actId="1076"/>
          <ac:spMkLst>
            <pc:docMk/>
            <pc:sldMk cId="529754984" sldId="293"/>
            <ac:spMk id="3" creationId="{C845407D-2273-4DDD-86AA-09497B520218}"/>
          </ac:spMkLst>
        </pc:spChg>
      </pc:sldChg>
      <pc:sldChg chg="addSp delSp modSp mod modClrScheme chgLayout">
        <pc:chgData name="Kirby, Marie (CDC/DDID/NCIRD/ID)" userId="3535b25c-cd7e-49a9-a659-111049e1d7bd" providerId="ADAL" clId="{25A60718-5E38-46F0-9D60-00A6842DFD2F}" dt="2022-01-19T13:08:59.812" v="7311" actId="20577"/>
        <pc:sldMkLst>
          <pc:docMk/>
          <pc:sldMk cId="1325133802" sldId="294"/>
        </pc:sldMkLst>
        <pc:spChg chg="mod ord">
          <ac:chgData name="Kirby, Marie (CDC/DDID/NCIRD/ID)" userId="3535b25c-cd7e-49a9-a659-111049e1d7bd" providerId="ADAL" clId="{25A60718-5E38-46F0-9D60-00A6842DFD2F}" dt="2022-01-18T17:03:43.998" v="2558" actId="700"/>
          <ac:spMkLst>
            <pc:docMk/>
            <pc:sldMk cId="1325133802" sldId="294"/>
            <ac:spMk id="2" creationId="{B9CD12FA-F486-411F-8DE4-908BB182E169}"/>
          </ac:spMkLst>
        </pc:spChg>
        <pc:spChg chg="add mod ord">
          <ac:chgData name="Kirby, Marie (CDC/DDID/NCIRD/ID)" userId="3535b25c-cd7e-49a9-a659-111049e1d7bd" providerId="ADAL" clId="{25A60718-5E38-46F0-9D60-00A6842DFD2F}" dt="2022-01-19T13:08:41.347" v="7310" actId="20577"/>
          <ac:spMkLst>
            <pc:docMk/>
            <pc:sldMk cId="1325133802" sldId="294"/>
            <ac:spMk id="3" creationId="{7A8C8C50-F823-486E-8A1D-A4634604A156}"/>
          </ac:spMkLst>
        </pc:spChg>
        <pc:spChg chg="add del mod">
          <ac:chgData name="Kirby, Marie (CDC/DDID/NCIRD/ID)" userId="3535b25c-cd7e-49a9-a659-111049e1d7bd" providerId="ADAL" clId="{25A60718-5E38-46F0-9D60-00A6842DFD2F}" dt="2022-01-19T01:31:53.947" v="6165"/>
          <ac:spMkLst>
            <pc:docMk/>
            <pc:sldMk cId="1325133802" sldId="294"/>
            <ac:spMk id="4" creationId="{B72B82C2-EF80-40D1-8316-47F5DB9176BD}"/>
          </ac:spMkLst>
        </pc:spChg>
        <pc:spChg chg="add del mod">
          <ac:chgData name="Kirby, Marie (CDC/DDID/NCIRD/ID)" userId="3535b25c-cd7e-49a9-a659-111049e1d7bd" providerId="ADAL" clId="{25A60718-5E38-46F0-9D60-00A6842DFD2F}" dt="2022-01-19T01:31:52.712" v="6163"/>
          <ac:spMkLst>
            <pc:docMk/>
            <pc:sldMk cId="1325133802" sldId="294"/>
            <ac:spMk id="5" creationId="{C0CC7B8F-A6C1-44A3-8AB1-94EBDD2290E6}"/>
          </ac:spMkLst>
        </pc:spChg>
        <pc:spChg chg="add mod">
          <ac:chgData name="Kirby, Marie (CDC/DDID/NCIRD/ID)" userId="3535b25c-cd7e-49a9-a659-111049e1d7bd" providerId="ADAL" clId="{25A60718-5E38-46F0-9D60-00A6842DFD2F}" dt="2022-01-19T13:08:59.812" v="7311" actId="20577"/>
          <ac:spMkLst>
            <pc:docMk/>
            <pc:sldMk cId="1325133802" sldId="294"/>
            <ac:spMk id="6" creationId="{75FDDC73-1A75-4BE4-82FA-3CFCEBA4CB60}"/>
          </ac:spMkLst>
        </pc:spChg>
      </pc:sldChg>
      <pc:sldChg chg="addSp modSp add mod ord">
        <pc:chgData name="Kirby, Marie (CDC/DDID/NCIRD/ID)" userId="3535b25c-cd7e-49a9-a659-111049e1d7bd" providerId="ADAL" clId="{25A60718-5E38-46F0-9D60-00A6842DFD2F}" dt="2022-01-19T00:53:21.808" v="6036" actId="1076"/>
        <pc:sldMkLst>
          <pc:docMk/>
          <pc:sldMk cId="1391326103" sldId="295"/>
        </pc:sldMkLst>
        <pc:spChg chg="mod">
          <ac:chgData name="Kirby, Marie (CDC/DDID/NCIRD/ID)" userId="3535b25c-cd7e-49a9-a659-111049e1d7bd" providerId="ADAL" clId="{25A60718-5E38-46F0-9D60-00A6842DFD2F}" dt="2022-01-18T13:57:30.632" v="36" actId="20577"/>
          <ac:spMkLst>
            <pc:docMk/>
            <pc:sldMk cId="1391326103" sldId="295"/>
            <ac:spMk id="2" creationId="{C232E016-2D5B-4EC8-B899-FD62517FCCBB}"/>
          </ac:spMkLst>
        </pc:spChg>
        <pc:spChg chg="mod">
          <ac:chgData name="Kirby, Marie (CDC/DDID/NCIRD/ID)" userId="3535b25c-cd7e-49a9-a659-111049e1d7bd" providerId="ADAL" clId="{25A60718-5E38-46F0-9D60-00A6842DFD2F}" dt="2022-01-18T13:57:48.947" v="107" actId="20577"/>
          <ac:spMkLst>
            <pc:docMk/>
            <pc:sldMk cId="1391326103" sldId="295"/>
            <ac:spMk id="3" creationId="{BE78CC88-CE32-4245-A3D1-9126874B2BED}"/>
          </ac:spMkLst>
        </pc:spChg>
        <pc:picChg chg="add mod">
          <ac:chgData name="Kirby, Marie (CDC/DDID/NCIRD/ID)" userId="3535b25c-cd7e-49a9-a659-111049e1d7bd" providerId="ADAL" clId="{25A60718-5E38-46F0-9D60-00A6842DFD2F}" dt="2022-01-18T14:23:53.292" v="944" actId="1076"/>
          <ac:picMkLst>
            <pc:docMk/>
            <pc:sldMk cId="1391326103" sldId="295"/>
            <ac:picMk id="4" creationId="{C0DC3AB6-56BB-4BB1-9C54-7EEF7750F3E8}"/>
          </ac:picMkLst>
        </pc:picChg>
        <pc:picChg chg="add mod ord">
          <ac:chgData name="Kirby, Marie (CDC/DDID/NCIRD/ID)" userId="3535b25c-cd7e-49a9-a659-111049e1d7bd" providerId="ADAL" clId="{25A60718-5E38-46F0-9D60-00A6842DFD2F}" dt="2022-01-19T00:53:21.808" v="6036" actId="1076"/>
          <ac:picMkLst>
            <pc:docMk/>
            <pc:sldMk cId="1391326103" sldId="295"/>
            <ac:picMk id="6" creationId="{8075EFAA-88A6-4799-A1BD-7A747DB787AA}"/>
          </ac:picMkLst>
        </pc:picChg>
      </pc:sldChg>
      <pc:sldChg chg="addSp delSp modSp new mod modClrScheme chgLayout">
        <pc:chgData name="Kirby, Marie (CDC/DDID/NCIRD/ID)" userId="3535b25c-cd7e-49a9-a659-111049e1d7bd" providerId="ADAL" clId="{25A60718-5E38-46F0-9D60-00A6842DFD2F}" dt="2022-01-18T15:02:25.674" v="1137" actId="478"/>
        <pc:sldMkLst>
          <pc:docMk/>
          <pc:sldMk cId="2853148896" sldId="296"/>
        </pc:sldMkLst>
        <pc:spChg chg="mod ord">
          <ac:chgData name="Kirby, Marie (CDC/DDID/NCIRD/ID)" userId="3535b25c-cd7e-49a9-a659-111049e1d7bd" providerId="ADAL" clId="{25A60718-5E38-46F0-9D60-00A6842DFD2F}" dt="2022-01-18T15:00:17.182" v="980" actId="1076"/>
          <ac:spMkLst>
            <pc:docMk/>
            <pc:sldMk cId="2853148896" sldId="296"/>
            <ac:spMk id="2" creationId="{9F4E3AA1-B235-4D9B-8AE0-596C361DE7BD}"/>
          </ac:spMkLst>
        </pc:spChg>
        <pc:spChg chg="del mod">
          <ac:chgData name="Kirby, Marie (CDC/DDID/NCIRD/ID)" userId="3535b25c-cd7e-49a9-a659-111049e1d7bd" providerId="ADAL" clId="{25A60718-5E38-46F0-9D60-00A6842DFD2F}" dt="2022-01-18T14:59:54.332" v="978" actId="478"/>
          <ac:spMkLst>
            <pc:docMk/>
            <pc:sldMk cId="2853148896" sldId="296"/>
            <ac:spMk id="3" creationId="{3EB88B86-0D4B-4725-879D-D02648C6AC1E}"/>
          </ac:spMkLst>
        </pc:spChg>
        <pc:spChg chg="add del mod ord">
          <ac:chgData name="Kirby, Marie (CDC/DDID/NCIRD/ID)" userId="3535b25c-cd7e-49a9-a659-111049e1d7bd" providerId="ADAL" clId="{25A60718-5E38-46F0-9D60-00A6842DFD2F}" dt="2022-01-18T15:02:20.979" v="1136" actId="478"/>
          <ac:spMkLst>
            <pc:docMk/>
            <pc:sldMk cId="2853148896" sldId="296"/>
            <ac:spMk id="10" creationId="{030E16A4-5E0F-4F4E-A22A-1779231FA945}"/>
          </ac:spMkLst>
        </pc:spChg>
        <pc:spChg chg="add del mod">
          <ac:chgData name="Kirby, Marie (CDC/DDID/NCIRD/ID)" userId="3535b25c-cd7e-49a9-a659-111049e1d7bd" providerId="ADAL" clId="{25A60718-5E38-46F0-9D60-00A6842DFD2F}" dt="2022-01-18T15:02:25.674" v="1137" actId="478"/>
          <ac:spMkLst>
            <pc:docMk/>
            <pc:sldMk cId="2853148896" sldId="296"/>
            <ac:spMk id="12" creationId="{F34262B9-E443-40FA-AF4E-2813B721CE22}"/>
          </ac:spMkLst>
        </pc:spChg>
        <pc:picChg chg="add mod">
          <ac:chgData name="Kirby, Marie (CDC/DDID/NCIRD/ID)" userId="3535b25c-cd7e-49a9-a659-111049e1d7bd" providerId="ADAL" clId="{25A60718-5E38-46F0-9D60-00A6842DFD2F}" dt="2022-01-18T14:22:39.604" v="909" actId="1076"/>
          <ac:picMkLst>
            <pc:docMk/>
            <pc:sldMk cId="2853148896" sldId="296"/>
            <ac:picMk id="5" creationId="{0FBC4E53-97BA-4643-A6F1-FE9E99824474}"/>
          </ac:picMkLst>
        </pc:picChg>
        <pc:picChg chg="add mod">
          <ac:chgData name="Kirby, Marie (CDC/DDID/NCIRD/ID)" userId="3535b25c-cd7e-49a9-a659-111049e1d7bd" providerId="ADAL" clId="{25A60718-5E38-46F0-9D60-00A6842DFD2F}" dt="2022-01-18T14:23:03.371" v="917" actId="1076"/>
          <ac:picMkLst>
            <pc:docMk/>
            <pc:sldMk cId="2853148896" sldId="296"/>
            <ac:picMk id="9" creationId="{424BCCE6-976B-4A85-B26D-21ACDAF964E7}"/>
          </ac:picMkLst>
        </pc:picChg>
        <pc:cxnChg chg="add mod">
          <ac:chgData name="Kirby, Marie (CDC/DDID/NCIRD/ID)" userId="3535b25c-cd7e-49a9-a659-111049e1d7bd" providerId="ADAL" clId="{25A60718-5E38-46F0-9D60-00A6842DFD2F}" dt="2022-01-18T14:23:14.303" v="931" actId="692"/>
          <ac:cxnSpMkLst>
            <pc:docMk/>
            <pc:sldMk cId="2853148896" sldId="296"/>
            <ac:cxnSpMk id="7" creationId="{11DA4B3D-DC94-4E50-B665-7E507D40A836}"/>
          </ac:cxnSpMkLst>
        </pc:cxnChg>
      </pc:sldChg>
      <pc:sldChg chg="addSp delSp modSp new mod">
        <pc:chgData name="Kirby, Marie (CDC/DDID/NCIRD/ID)" userId="3535b25c-cd7e-49a9-a659-111049e1d7bd" providerId="ADAL" clId="{25A60718-5E38-46F0-9D60-00A6842DFD2F}" dt="2022-01-18T14:28:45.952" v="977" actId="1076"/>
        <pc:sldMkLst>
          <pc:docMk/>
          <pc:sldMk cId="3789696644" sldId="297"/>
        </pc:sldMkLst>
        <pc:spChg chg="mod">
          <ac:chgData name="Kirby, Marie (CDC/DDID/NCIRD/ID)" userId="3535b25c-cd7e-49a9-a659-111049e1d7bd" providerId="ADAL" clId="{25A60718-5E38-46F0-9D60-00A6842DFD2F}" dt="2022-01-18T14:01:24.403" v="206" actId="1076"/>
          <ac:spMkLst>
            <pc:docMk/>
            <pc:sldMk cId="3789696644" sldId="297"/>
            <ac:spMk id="2" creationId="{85B07E76-FD9B-47B1-9E1D-8AE0FA8CB2A3}"/>
          </ac:spMkLst>
        </pc:spChg>
        <pc:spChg chg="del">
          <ac:chgData name="Kirby, Marie (CDC/DDID/NCIRD/ID)" userId="3535b25c-cd7e-49a9-a659-111049e1d7bd" providerId="ADAL" clId="{25A60718-5E38-46F0-9D60-00A6842DFD2F}" dt="2022-01-18T13:58:49.003" v="189" actId="478"/>
          <ac:spMkLst>
            <pc:docMk/>
            <pc:sldMk cId="3789696644" sldId="297"/>
            <ac:spMk id="3" creationId="{2D4601D9-E435-4F53-97D8-E3A152A465BC}"/>
          </ac:spMkLst>
        </pc:spChg>
        <pc:spChg chg="add mod">
          <ac:chgData name="Kirby, Marie (CDC/DDID/NCIRD/ID)" userId="3535b25c-cd7e-49a9-a659-111049e1d7bd" providerId="ADAL" clId="{25A60718-5E38-46F0-9D60-00A6842DFD2F}" dt="2022-01-18T14:28:45.952" v="977" actId="1076"/>
          <ac:spMkLst>
            <pc:docMk/>
            <pc:sldMk cId="3789696644" sldId="297"/>
            <ac:spMk id="6" creationId="{333CF762-0B21-4BB5-8678-E568D2BEC006}"/>
          </ac:spMkLst>
        </pc:spChg>
        <pc:picChg chg="add mod">
          <ac:chgData name="Kirby, Marie (CDC/DDID/NCIRD/ID)" userId="3535b25c-cd7e-49a9-a659-111049e1d7bd" providerId="ADAL" clId="{25A60718-5E38-46F0-9D60-00A6842DFD2F}" dt="2022-01-18T14:01:33.378" v="207" actId="1076"/>
          <ac:picMkLst>
            <pc:docMk/>
            <pc:sldMk cId="3789696644" sldId="297"/>
            <ac:picMk id="5" creationId="{17BB357E-4DEB-4A21-A90C-F114FF2AB3D2}"/>
          </ac:picMkLst>
        </pc:picChg>
      </pc:sldChg>
      <pc:sldChg chg="addSp delSp modSp add mod ord">
        <pc:chgData name="Kirby, Marie (CDC/DDID/NCIRD/ID)" userId="3535b25c-cd7e-49a9-a659-111049e1d7bd" providerId="ADAL" clId="{25A60718-5E38-46F0-9D60-00A6842DFD2F}" dt="2022-01-19T13:05:52.516" v="7254"/>
        <pc:sldMkLst>
          <pc:docMk/>
          <pc:sldMk cId="1398174169" sldId="298"/>
        </pc:sldMkLst>
        <pc:spChg chg="mod ord">
          <ac:chgData name="Kirby, Marie (CDC/DDID/NCIRD/ID)" userId="3535b25c-cd7e-49a9-a659-111049e1d7bd" providerId="ADAL" clId="{25A60718-5E38-46F0-9D60-00A6842DFD2F}" dt="2022-01-18T23:07:07.459" v="5811" actId="1076"/>
          <ac:spMkLst>
            <pc:docMk/>
            <pc:sldMk cId="1398174169" sldId="298"/>
            <ac:spMk id="2" creationId="{B9CD12FA-F486-411F-8DE4-908BB182E169}"/>
          </ac:spMkLst>
        </pc:spChg>
        <pc:spChg chg="add mod">
          <ac:chgData name="Kirby, Marie (CDC/DDID/NCIRD/ID)" userId="3535b25c-cd7e-49a9-a659-111049e1d7bd" providerId="ADAL" clId="{25A60718-5E38-46F0-9D60-00A6842DFD2F}" dt="2022-01-18T23:15:58.544" v="6032" actId="20577"/>
          <ac:spMkLst>
            <pc:docMk/>
            <pc:sldMk cId="1398174169" sldId="298"/>
            <ac:spMk id="3" creationId="{FC44D142-1A84-42B8-ACCD-B296E118528C}"/>
          </ac:spMkLst>
        </pc:spChg>
        <pc:spChg chg="add mod">
          <ac:chgData name="Kirby, Marie (CDC/DDID/NCIRD/ID)" userId="3535b25c-cd7e-49a9-a659-111049e1d7bd" providerId="ADAL" clId="{25A60718-5E38-46F0-9D60-00A6842DFD2F}" dt="2022-01-19T01:25:46.334" v="6116" actId="14100"/>
          <ac:spMkLst>
            <pc:docMk/>
            <pc:sldMk cId="1398174169" sldId="298"/>
            <ac:spMk id="5" creationId="{E313547D-27E0-4645-B0C9-3F1352934FD6}"/>
          </ac:spMkLst>
        </pc:spChg>
        <pc:spChg chg="add mod">
          <ac:chgData name="Kirby, Marie (CDC/DDID/NCIRD/ID)" userId="3535b25c-cd7e-49a9-a659-111049e1d7bd" providerId="ADAL" clId="{25A60718-5E38-46F0-9D60-00A6842DFD2F}" dt="2022-01-19T13:05:52.516" v="7254"/>
          <ac:spMkLst>
            <pc:docMk/>
            <pc:sldMk cId="1398174169" sldId="298"/>
            <ac:spMk id="13" creationId="{BED4D163-EC01-44E4-B4C4-7F8724637CEB}"/>
          </ac:spMkLst>
        </pc:spChg>
        <pc:spChg chg="add del mod">
          <ac:chgData name="Kirby, Marie (CDC/DDID/NCIRD/ID)" userId="3535b25c-cd7e-49a9-a659-111049e1d7bd" providerId="ADAL" clId="{25A60718-5E38-46F0-9D60-00A6842DFD2F}" dt="2022-01-18T16:54:25.049" v="2470" actId="478"/>
          <ac:spMkLst>
            <pc:docMk/>
            <pc:sldMk cId="1398174169" sldId="298"/>
            <ac:spMk id="16" creationId="{7A59764D-4319-4032-AB9B-1BCFEC7C7696}"/>
          </ac:spMkLst>
        </pc:spChg>
        <pc:spChg chg="add del mod">
          <ac:chgData name="Kirby, Marie (CDC/DDID/NCIRD/ID)" userId="3535b25c-cd7e-49a9-a659-111049e1d7bd" providerId="ADAL" clId="{25A60718-5E38-46F0-9D60-00A6842DFD2F}" dt="2022-01-19T13:05:51.958" v="7253" actId="478"/>
          <ac:spMkLst>
            <pc:docMk/>
            <pc:sldMk cId="1398174169" sldId="298"/>
            <ac:spMk id="17" creationId="{644752BB-82CC-44FE-BD6C-EE0593C2088B}"/>
          </ac:spMkLst>
        </pc:spChg>
        <pc:picChg chg="add mod">
          <ac:chgData name="Kirby, Marie (CDC/DDID/NCIRD/ID)" userId="3535b25c-cd7e-49a9-a659-111049e1d7bd" providerId="ADAL" clId="{25A60718-5E38-46F0-9D60-00A6842DFD2F}" dt="2022-01-18T16:53:59.389" v="2465" actId="1037"/>
          <ac:picMkLst>
            <pc:docMk/>
            <pc:sldMk cId="1398174169" sldId="298"/>
            <ac:picMk id="4" creationId="{83B6AAFA-9843-495F-834B-C6BDDDC34FA8}"/>
          </ac:picMkLst>
        </pc:picChg>
        <pc:picChg chg="add mod">
          <ac:chgData name="Kirby, Marie (CDC/DDID/NCIRD/ID)" userId="3535b25c-cd7e-49a9-a659-111049e1d7bd" providerId="ADAL" clId="{25A60718-5E38-46F0-9D60-00A6842DFD2F}" dt="2022-01-18T16:53:59.389" v="2465" actId="1037"/>
          <ac:picMkLst>
            <pc:docMk/>
            <pc:sldMk cId="1398174169" sldId="298"/>
            <ac:picMk id="6" creationId="{3C92E112-664C-4914-8CCE-9D3ED00B91E5}"/>
          </ac:picMkLst>
        </pc:picChg>
        <pc:picChg chg="add del mod">
          <ac:chgData name="Kirby, Marie (CDC/DDID/NCIRD/ID)" userId="3535b25c-cd7e-49a9-a659-111049e1d7bd" providerId="ADAL" clId="{25A60718-5E38-46F0-9D60-00A6842DFD2F}" dt="2022-01-18T16:50:04.882" v="2427" actId="478"/>
          <ac:picMkLst>
            <pc:docMk/>
            <pc:sldMk cId="1398174169" sldId="298"/>
            <ac:picMk id="8" creationId="{E30CF2D6-A650-4610-88DF-D7CD48345A17}"/>
          </ac:picMkLst>
        </pc:picChg>
        <pc:picChg chg="add mod">
          <ac:chgData name="Kirby, Marie (CDC/DDID/NCIRD/ID)" userId="3535b25c-cd7e-49a9-a659-111049e1d7bd" providerId="ADAL" clId="{25A60718-5E38-46F0-9D60-00A6842DFD2F}" dt="2022-01-18T16:53:59.389" v="2465" actId="1037"/>
          <ac:picMkLst>
            <pc:docMk/>
            <pc:sldMk cId="1398174169" sldId="298"/>
            <ac:picMk id="9" creationId="{E2ED45CD-0E8D-4571-8D4C-CADC203DC300}"/>
          </ac:picMkLst>
        </pc:picChg>
        <pc:picChg chg="add mod">
          <ac:chgData name="Kirby, Marie (CDC/DDID/NCIRD/ID)" userId="3535b25c-cd7e-49a9-a659-111049e1d7bd" providerId="ADAL" clId="{25A60718-5E38-46F0-9D60-00A6842DFD2F}" dt="2022-01-18T16:53:59.389" v="2465" actId="1037"/>
          <ac:picMkLst>
            <pc:docMk/>
            <pc:sldMk cId="1398174169" sldId="298"/>
            <ac:picMk id="11" creationId="{687A183F-D86F-4511-9899-B31C9002DE7C}"/>
          </ac:picMkLst>
        </pc:picChg>
        <pc:picChg chg="add mod">
          <ac:chgData name="Kirby, Marie (CDC/DDID/NCIRD/ID)" userId="3535b25c-cd7e-49a9-a659-111049e1d7bd" providerId="ADAL" clId="{25A60718-5E38-46F0-9D60-00A6842DFD2F}" dt="2022-01-18T16:53:59.389" v="2465" actId="1037"/>
          <ac:picMkLst>
            <pc:docMk/>
            <pc:sldMk cId="1398174169" sldId="298"/>
            <ac:picMk id="12" creationId="{33B29B15-E272-421D-93FE-7027F0D2E2A5}"/>
          </ac:picMkLst>
        </pc:picChg>
        <pc:picChg chg="add mod modCrop">
          <ac:chgData name="Kirby, Marie (CDC/DDID/NCIRD/ID)" userId="3535b25c-cd7e-49a9-a659-111049e1d7bd" providerId="ADAL" clId="{25A60718-5E38-46F0-9D60-00A6842DFD2F}" dt="2022-01-18T16:53:59.389" v="2465" actId="1037"/>
          <ac:picMkLst>
            <pc:docMk/>
            <pc:sldMk cId="1398174169" sldId="298"/>
            <ac:picMk id="14" creationId="{41F28ED7-75BE-446D-AA6B-E9166E096F07}"/>
          </ac:picMkLst>
        </pc:picChg>
        <pc:picChg chg="add mod">
          <ac:chgData name="Kirby, Marie (CDC/DDID/NCIRD/ID)" userId="3535b25c-cd7e-49a9-a659-111049e1d7bd" providerId="ADAL" clId="{25A60718-5E38-46F0-9D60-00A6842DFD2F}" dt="2022-01-18T16:53:59.389" v="2465" actId="1037"/>
          <ac:picMkLst>
            <pc:docMk/>
            <pc:sldMk cId="1398174169" sldId="298"/>
            <ac:picMk id="15" creationId="{1A5B7C8D-5209-4E5C-B882-B228AC84A93F}"/>
          </ac:picMkLst>
        </pc:picChg>
      </pc:sldChg>
      <pc:sldChg chg="add del">
        <pc:chgData name="Kirby, Marie (CDC/DDID/NCIRD/ID)" userId="3535b25c-cd7e-49a9-a659-111049e1d7bd" providerId="ADAL" clId="{25A60718-5E38-46F0-9D60-00A6842DFD2F}" dt="2022-01-18T16:43:45.366" v="2343"/>
        <pc:sldMkLst>
          <pc:docMk/>
          <pc:sldMk cId="1938627725" sldId="298"/>
        </pc:sldMkLst>
      </pc:sldChg>
      <pc:sldChg chg="modSp new del mod">
        <pc:chgData name="Kirby, Marie (CDC/DDID/NCIRD/ID)" userId="3535b25c-cd7e-49a9-a659-111049e1d7bd" providerId="ADAL" clId="{25A60718-5E38-46F0-9D60-00A6842DFD2F}" dt="2022-01-18T15:37:56.245" v="1548" actId="2696"/>
        <pc:sldMkLst>
          <pc:docMk/>
          <pc:sldMk cId="3504407714" sldId="298"/>
        </pc:sldMkLst>
        <pc:spChg chg="mod">
          <ac:chgData name="Kirby, Marie (CDC/DDID/NCIRD/ID)" userId="3535b25c-cd7e-49a9-a659-111049e1d7bd" providerId="ADAL" clId="{25A60718-5E38-46F0-9D60-00A6842DFD2F}" dt="2022-01-18T15:37:22.225" v="1547" actId="20577"/>
          <ac:spMkLst>
            <pc:docMk/>
            <pc:sldMk cId="3504407714" sldId="298"/>
            <ac:spMk id="2" creationId="{78438682-C14E-4587-A9DE-32B6EC1B67BF}"/>
          </ac:spMkLst>
        </pc:spChg>
      </pc:sldChg>
      <pc:sldChg chg="addSp modSp add mod modClrScheme chgLayout">
        <pc:chgData name="Kirby, Marie (CDC/DDID/NCIRD/ID)" userId="3535b25c-cd7e-49a9-a659-111049e1d7bd" providerId="ADAL" clId="{25A60718-5E38-46F0-9D60-00A6842DFD2F}" dt="2022-01-18T19:31:22.551" v="5352" actId="20577"/>
        <pc:sldMkLst>
          <pc:docMk/>
          <pc:sldMk cId="3791693746" sldId="299"/>
        </pc:sldMkLst>
        <pc:spChg chg="mod ord">
          <ac:chgData name="Kirby, Marie (CDC/DDID/NCIRD/ID)" userId="3535b25c-cd7e-49a9-a659-111049e1d7bd" providerId="ADAL" clId="{25A60718-5E38-46F0-9D60-00A6842DFD2F}" dt="2022-01-18T19:30:53.173" v="5310" actId="20577"/>
          <ac:spMkLst>
            <pc:docMk/>
            <pc:sldMk cId="3791693746" sldId="299"/>
            <ac:spMk id="2" creationId="{8170C288-64A7-447A-AF6F-B23DB6EAC47A}"/>
          </ac:spMkLst>
        </pc:spChg>
        <pc:spChg chg="add mod ord">
          <ac:chgData name="Kirby, Marie (CDC/DDID/NCIRD/ID)" userId="3535b25c-cd7e-49a9-a659-111049e1d7bd" providerId="ADAL" clId="{25A60718-5E38-46F0-9D60-00A6842DFD2F}" dt="2022-01-18T19:31:22.551" v="5352" actId="20577"/>
          <ac:spMkLst>
            <pc:docMk/>
            <pc:sldMk cId="3791693746" sldId="299"/>
            <ac:spMk id="3" creationId="{C204D57C-D511-48E4-AC6A-FDBF71ADB785}"/>
          </ac:spMkLst>
        </pc:spChg>
      </pc:sldChg>
      <pc:sldChg chg="addSp delSp modSp new mod">
        <pc:chgData name="Kirby, Marie (CDC/DDID/NCIRD/ID)" userId="3535b25c-cd7e-49a9-a659-111049e1d7bd" providerId="ADAL" clId="{25A60718-5E38-46F0-9D60-00A6842DFD2F}" dt="2022-01-19T13:05:19.459" v="7244"/>
        <pc:sldMkLst>
          <pc:docMk/>
          <pc:sldMk cId="2263179491" sldId="300"/>
        </pc:sldMkLst>
        <pc:spChg chg="mod">
          <ac:chgData name="Kirby, Marie (CDC/DDID/NCIRD/ID)" userId="3535b25c-cd7e-49a9-a659-111049e1d7bd" providerId="ADAL" clId="{25A60718-5E38-46F0-9D60-00A6842DFD2F}" dt="2022-01-18T22:45:35.118" v="5572" actId="20577"/>
          <ac:spMkLst>
            <pc:docMk/>
            <pc:sldMk cId="2263179491" sldId="300"/>
            <ac:spMk id="2" creationId="{ECA8345B-5249-47B7-AC16-874EBD34906A}"/>
          </ac:spMkLst>
        </pc:spChg>
        <pc:spChg chg="del">
          <ac:chgData name="Kirby, Marie (CDC/DDID/NCIRD/ID)" userId="3535b25c-cd7e-49a9-a659-111049e1d7bd" providerId="ADAL" clId="{25A60718-5E38-46F0-9D60-00A6842DFD2F}" dt="2022-01-18T17:07:12.265" v="2896" actId="478"/>
          <ac:spMkLst>
            <pc:docMk/>
            <pc:sldMk cId="2263179491" sldId="300"/>
            <ac:spMk id="3" creationId="{777549C3-7E1B-48D0-AC0E-C3E4839A1905}"/>
          </ac:spMkLst>
        </pc:spChg>
        <pc:spChg chg="add del mod">
          <ac:chgData name="Kirby, Marie (CDC/DDID/NCIRD/ID)" userId="3535b25c-cd7e-49a9-a659-111049e1d7bd" providerId="ADAL" clId="{25A60718-5E38-46F0-9D60-00A6842DFD2F}" dt="2022-01-19T13:05:18.811" v="7243" actId="478"/>
          <ac:spMkLst>
            <pc:docMk/>
            <pc:sldMk cId="2263179491" sldId="300"/>
            <ac:spMk id="5" creationId="{73A24A3A-49DB-4C22-A1CB-1F2B8D053690}"/>
          </ac:spMkLst>
        </pc:spChg>
        <pc:spChg chg="add mod">
          <ac:chgData name="Kirby, Marie (CDC/DDID/NCIRD/ID)" userId="3535b25c-cd7e-49a9-a659-111049e1d7bd" providerId="ADAL" clId="{25A60718-5E38-46F0-9D60-00A6842DFD2F}" dt="2022-01-18T22:45:51.040" v="5576" actId="164"/>
          <ac:spMkLst>
            <pc:docMk/>
            <pc:sldMk cId="2263179491" sldId="300"/>
            <ac:spMk id="6" creationId="{6EEBC11A-1C24-44FB-9CA9-4B4AE7B64984}"/>
          </ac:spMkLst>
        </pc:spChg>
        <pc:spChg chg="add mod">
          <ac:chgData name="Kirby, Marie (CDC/DDID/NCIRD/ID)" userId="3535b25c-cd7e-49a9-a659-111049e1d7bd" providerId="ADAL" clId="{25A60718-5E38-46F0-9D60-00A6842DFD2F}" dt="2022-01-19T13:05:19.459" v="7244"/>
          <ac:spMkLst>
            <pc:docMk/>
            <pc:sldMk cId="2263179491" sldId="300"/>
            <ac:spMk id="8" creationId="{268FBA3A-69F1-4EA2-A6B9-CE4CD317494C}"/>
          </ac:spMkLst>
        </pc:spChg>
        <pc:grpChg chg="add mod">
          <ac:chgData name="Kirby, Marie (CDC/DDID/NCIRD/ID)" userId="3535b25c-cd7e-49a9-a659-111049e1d7bd" providerId="ADAL" clId="{25A60718-5E38-46F0-9D60-00A6842DFD2F}" dt="2022-01-18T22:45:51.040" v="5576" actId="164"/>
          <ac:grpSpMkLst>
            <pc:docMk/>
            <pc:sldMk cId="2263179491" sldId="300"/>
            <ac:grpSpMk id="7" creationId="{623BE3B5-EB30-4B6D-BFA2-12F8D446FA46}"/>
          </ac:grpSpMkLst>
        </pc:grpChg>
        <pc:picChg chg="add mod">
          <ac:chgData name="Kirby, Marie (CDC/DDID/NCIRD/ID)" userId="3535b25c-cd7e-49a9-a659-111049e1d7bd" providerId="ADAL" clId="{25A60718-5E38-46F0-9D60-00A6842DFD2F}" dt="2022-01-18T22:45:51.040" v="5576" actId="164"/>
          <ac:picMkLst>
            <pc:docMk/>
            <pc:sldMk cId="2263179491" sldId="300"/>
            <ac:picMk id="4" creationId="{373E6BE8-239E-4807-9EDF-1B712125C19B}"/>
          </ac:picMkLst>
        </pc:picChg>
      </pc:sldChg>
      <pc:sldChg chg="delSp modSp new del mod">
        <pc:chgData name="Kirby, Marie (CDC/DDID/NCIRD/ID)" userId="3535b25c-cd7e-49a9-a659-111049e1d7bd" providerId="ADAL" clId="{25A60718-5E38-46F0-9D60-00A6842DFD2F}" dt="2022-01-18T23:22:32.834" v="6033" actId="2696"/>
        <pc:sldMkLst>
          <pc:docMk/>
          <pc:sldMk cId="350063399" sldId="301"/>
        </pc:sldMkLst>
        <pc:spChg chg="mod">
          <ac:chgData name="Kirby, Marie (CDC/DDID/NCIRD/ID)" userId="3535b25c-cd7e-49a9-a659-111049e1d7bd" providerId="ADAL" clId="{25A60718-5E38-46F0-9D60-00A6842DFD2F}" dt="2022-01-18T17:55:05.735" v="4741" actId="20577"/>
          <ac:spMkLst>
            <pc:docMk/>
            <pc:sldMk cId="350063399" sldId="301"/>
            <ac:spMk id="2" creationId="{BD975C03-C1B8-48B1-A133-82F5B057BEAB}"/>
          </ac:spMkLst>
        </pc:spChg>
        <pc:spChg chg="del">
          <ac:chgData name="Kirby, Marie (CDC/DDID/NCIRD/ID)" userId="3535b25c-cd7e-49a9-a659-111049e1d7bd" providerId="ADAL" clId="{25A60718-5E38-46F0-9D60-00A6842DFD2F}" dt="2022-01-18T23:11:19.890" v="5977" actId="478"/>
          <ac:spMkLst>
            <pc:docMk/>
            <pc:sldMk cId="350063399" sldId="301"/>
            <ac:spMk id="3" creationId="{F097FE6E-E36D-40F1-8177-BEF47DCF74B3}"/>
          </ac:spMkLst>
        </pc:spChg>
      </pc:sldChg>
      <pc:sldChg chg="addSp delSp modSp add mod">
        <pc:chgData name="Kirby, Marie (CDC/DDID/NCIRD/ID)" userId="3535b25c-cd7e-49a9-a659-111049e1d7bd" providerId="ADAL" clId="{25A60718-5E38-46F0-9D60-00A6842DFD2F}" dt="2022-01-19T13:05:25.404" v="7246"/>
        <pc:sldMkLst>
          <pc:docMk/>
          <pc:sldMk cId="2750819462" sldId="302"/>
        </pc:sldMkLst>
        <pc:spChg chg="del">
          <ac:chgData name="Kirby, Marie (CDC/DDID/NCIRD/ID)" userId="3535b25c-cd7e-49a9-a659-111049e1d7bd" providerId="ADAL" clId="{25A60718-5E38-46F0-9D60-00A6842DFD2F}" dt="2022-01-19T13:05:24.863" v="7245" actId="478"/>
          <ac:spMkLst>
            <pc:docMk/>
            <pc:sldMk cId="2750819462" sldId="302"/>
            <ac:spMk id="5" creationId="{73A24A3A-49DB-4C22-A1CB-1F2B8D053690}"/>
          </ac:spMkLst>
        </pc:spChg>
        <pc:spChg chg="add mod">
          <ac:chgData name="Kirby, Marie (CDC/DDID/NCIRD/ID)" userId="3535b25c-cd7e-49a9-a659-111049e1d7bd" providerId="ADAL" clId="{25A60718-5E38-46F0-9D60-00A6842DFD2F}" dt="2022-01-19T13:05:25.404" v="7246"/>
          <ac:spMkLst>
            <pc:docMk/>
            <pc:sldMk cId="2750819462" sldId="302"/>
            <ac:spMk id="7" creationId="{6E637256-2F35-42CE-90E2-87E8547849FA}"/>
          </ac:spMkLst>
        </pc:spChg>
        <pc:spChg chg="add mod">
          <ac:chgData name="Kirby, Marie (CDC/DDID/NCIRD/ID)" userId="3535b25c-cd7e-49a9-a659-111049e1d7bd" providerId="ADAL" clId="{25A60718-5E38-46F0-9D60-00A6842DFD2F}" dt="2022-01-18T22:52:48.155" v="5596" actId="164"/>
          <ac:spMkLst>
            <pc:docMk/>
            <pc:sldMk cId="2750819462" sldId="302"/>
            <ac:spMk id="11" creationId="{778F6C5F-A39D-4F4B-8E72-EFD21E81894E}"/>
          </ac:spMkLst>
        </pc:spChg>
        <pc:grpChg chg="del">
          <ac:chgData name="Kirby, Marie (CDC/DDID/NCIRD/ID)" userId="3535b25c-cd7e-49a9-a659-111049e1d7bd" providerId="ADAL" clId="{25A60718-5E38-46F0-9D60-00A6842DFD2F}" dt="2022-01-18T22:46:04.711" v="5578" actId="478"/>
          <ac:grpSpMkLst>
            <pc:docMk/>
            <pc:sldMk cId="2750819462" sldId="302"/>
            <ac:grpSpMk id="7" creationId="{623BE3B5-EB30-4B6D-BFA2-12F8D446FA46}"/>
          </ac:grpSpMkLst>
        </pc:grpChg>
        <pc:grpChg chg="add mod">
          <ac:chgData name="Kirby, Marie (CDC/DDID/NCIRD/ID)" userId="3535b25c-cd7e-49a9-a659-111049e1d7bd" providerId="ADAL" clId="{25A60718-5E38-46F0-9D60-00A6842DFD2F}" dt="2022-01-18T22:59:54.348" v="5680" actId="1036"/>
          <ac:grpSpMkLst>
            <pc:docMk/>
            <pc:sldMk cId="2750819462" sldId="302"/>
            <ac:grpSpMk id="12" creationId="{4D1BE6E8-0870-4E68-AAF3-750BEC53A406}"/>
          </ac:grpSpMkLst>
        </pc:grpChg>
        <pc:picChg chg="add del mod">
          <ac:chgData name="Kirby, Marie (CDC/DDID/NCIRD/ID)" userId="3535b25c-cd7e-49a9-a659-111049e1d7bd" providerId="ADAL" clId="{25A60718-5E38-46F0-9D60-00A6842DFD2F}" dt="2022-01-18T22:50:46.051" v="5583" actId="478"/>
          <ac:picMkLst>
            <pc:docMk/>
            <pc:sldMk cId="2750819462" sldId="302"/>
            <ac:picMk id="8" creationId="{85B1BF9D-40F3-4921-93FB-B2CBBD88D2F8}"/>
          </ac:picMkLst>
        </pc:picChg>
        <pc:picChg chg="add mod modCrop">
          <ac:chgData name="Kirby, Marie (CDC/DDID/NCIRD/ID)" userId="3535b25c-cd7e-49a9-a659-111049e1d7bd" providerId="ADAL" clId="{25A60718-5E38-46F0-9D60-00A6842DFD2F}" dt="2022-01-18T22:52:48.155" v="5596" actId="164"/>
          <ac:picMkLst>
            <pc:docMk/>
            <pc:sldMk cId="2750819462" sldId="302"/>
            <ac:picMk id="10" creationId="{9BDB9DF6-26E5-4A13-BB63-E2ECC10B205C}"/>
          </ac:picMkLst>
        </pc:picChg>
      </pc:sldChg>
      <pc:sldChg chg="addSp delSp modSp add mod">
        <pc:chgData name="Kirby, Marie (CDC/DDID/NCIRD/ID)" userId="3535b25c-cd7e-49a9-a659-111049e1d7bd" providerId="ADAL" clId="{25A60718-5E38-46F0-9D60-00A6842DFD2F}" dt="2022-01-19T13:09:36.957" v="7334" actId="20577"/>
        <pc:sldMkLst>
          <pc:docMk/>
          <pc:sldMk cId="591716595" sldId="303"/>
        </pc:sldMkLst>
        <pc:spChg chg="mod">
          <ac:chgData name="Kirby, Marie (CDC/DDID/NCIRD/ID)" userId="3535b25c-cd7e-49a9-a659-111049e1d7bd" providerId="ADAL" clId="{25A60718-5E38-46F0-9D60-00A6842DFD2F}" dt="2022-01-19T13:09:36.957" v="7334" actId="20577"/>
          <ac:spMkLst>
            <pc:docMk/>
            <pc:sldMk cId="591716595" sldId="303"/>
            <ac:spMk id="2" creationId="{39608AC9-8CAD-4602-B5A3-6A9FEE276A42}"/>
          </ac:spMkLst>
        </pc:spChg>
        <pc:spChg chg="del">
          <ac:chgData name="Kirby, Marie (CDC/DDID/NCIRD/ID)" userId="3535b25c-cd7e-49a9-a659-111049e1d7bd" providerId="ADAL" clId="{25A60718-5E38-46F0-9D60-00A6842DFD2F}" dt="2022-01-19T03:01:32.730" v="6772" actId="478"/>
          <ac:spMkLst>
            <pc:docMk/>
            <pc:sldMk cId="591716595" sldId="303"/>
            <ac:spMk id="7" creationId="{91271F96-BB88-47F6-A94C-EB81CDFA2635}"/>
          </ac:spMkLst>
        </pc:spChg>
        <pc:spChg chg="del">
          <ac:chgData name="Kirby, Marie (CDC/DDID/NCIRD/ID)" userId="3535b25c-cd7e-49a9-a659-111049e1d7bd" providerId="ADAL" clId="{25A60718-5E38-46F0-9D60-00A6842DFD2F}" dt="2022-01-19T03:01:32.730" v="6772" actId="478"/>
          <ac:spMkLst>
            <pc:docMk/>
            <pc:sldMk cId="591716595" sldId="303"/>
            <ac:spMk id="8" creationId="{712E497E-49FF-40BF-8B1C-2DD8CA547E47}"/>
          </ac:spMkLst>
        </pc:spChg>
        <pc:spChg chg="del">
          <ac:chgData name="Kirby, Marie (CDC/DDID/NCIRD/ID)" userId="3535b25c-cd7e-49a9-a659-111049e1d7bd" providerId="ADAL" clId="{25A60718-5E38-46F0-9D60-00A6842DFD2F}" dt="2022-01-19T03:01:32.730" v="6772" actId="478"/>
          <ac:spMkLst>
            <pc:docMk/>
            <pc:sldMk cId="591716595" sldId="303"/>
            <ac:spMk id="9" creationId="{2FD6FB0B-5022-4476-AC80-B94EC0BDCDB8}"/>
          </ac:spMkLst>
        </pc:spChg>
        <pc:spChg chg="del">
          <ac:chgData name="Kirby, Marie (CDC/DDID/NCIRD/ID)" userId="3535b25c-cd7e-49a9-a659-111049e1d7bd" providerId="ADAL" clId="{25A60718-5E38-46F0-9D60-00A6842DFD2F}" dt="2022-01-19T03:01:32.730" v="6772" actId="478"/>
          <ac:spMkLst>
            <pc:docMk/>
            <pc:sldMk cId="591716595" sldId="303"/>
            <ac:spMk id="10" creationId="{BB859560-FF68-4492-BC88-9998951777DB}"/>
          </ac:spMkLst>
        </pc:spChg>
        <pc:spChg chg="del">
          <ac:chgData name="Kirby, Marie (CDC/DDID/NCIRD/ID)" userId="3535b25c-cd7e-49a9-a659-111049e1d7bd" providerId="ADAL" clId="{25A60718-5E38-46F0-9D60-00A6842DFD2F}" dt="2022-01-19T03:01:32.730" v="6772" actId="478"/>
          <ac:spMkLst>
            <pc:docMk/>
            <pc:sldMk cId="591716595" sldId="303"/>
            <ac:spMk id="11" creationId="{E47990A7-BCB9-4616-8F65-9684155A593A}"/>
          </ac:spMkLst>
        </pc:spChg>
        <pc:spChg chg="del">
          <ac:chgData name="Kirby, Marie (CDC/DDID/NCIRD/ID)" userId="3535b25c-cd7e-49a9-a659-111049e1d7bd" providerId="ADAL" clId="{25A60718-5E38-46F0-9D60-00A6842DFD2F}" dt="2022-01-19T03:01:32.730" v="6772" actId="478"/>
          <ac:spMkLst>
            <pc:docMk/>
            <pc:sldMk cId="591716595" sldId="303"/>
            <ac:spMk id="12" creationId="{3D4BBCFD-48AF-4F20-A1ED-EC6EA564504E}"/>
          </ac:spMkLst>
        </pc:spChg>
        <pc:spChg chg="del">
          <ac:chgData name="Kirby, Marie (CDC/DDID/NCIRD/ID)" userId="3535b25c-cd7e-49a9-a659-111049e1d7bd" providerId="ADAL" clId="{25A60718-5E38-46F0-9D60-00A6842DFD2F}" dt="2022-01-19T03:01:32.730" v="6772" actId="478"/>
          <ac:spMkLst>
            <pc:docMk/>
            <pc:sldMk cId="591716595" sldId="303"/>
            <ac:spMk id="13" creationId="{44CCE6AD-CA78-43C4-9919-DCC77229D53B}"/>
          </ac:spMkLst>
        </pc:spChg>
        <pc:spChg chg="del">
          <ac:chgData name="Kirby, Marie (CDC/DDID/NCIRD/ID)" userId="3535b25c-cd7e-49a9-a659-111049e1d7bd" providerId="ADAL" clId="{25A60718-5E38-46F0-9D60-00A6842DFD2F}" dt="2022-01-19T03:01:32.730" v="6772" actId="478"/>
          <ac:spMkLst>
            <pc:docMk/>
            <pc:sldMk cId="591716595" sldId="303"/>
            <ac:spMk id="14" creationId="{26C437CE-08D8-4F67-B07A-E916DCF46C1C}"/>
          </ac:spMkLst>
        </pc:spChg>
        <pc:spChg chg="del">
          <ac:chgData name="Kirby, Marie (CDC/DDID/NCIRD/ID)" userId="3535b25c-cd7e-49a9-a659-111049e1d7bd" providerId="ADAL" clId="{25A60718-5E38-46F0-9D60-00A6842DFD2F}" dt="2022-01-19T03:01:41.750" v="6775" actId="478"/>
          <ac:spMkLst>
            <pc:docMk/>
            <pc:sldMk cId="591716595" sldId="303"/>
            <ac:spMk id="15" creationId="{83D33523-E636-4E4A-B756-ADCF4545CF7B}"/>
          </ac:spMkLst>
        </pc:spChg>
        <pc:spChg chg="del">
          <ac:chgData name="Kirby, Marie (CDC/DDID/NCIRD/ID)" userId="3535b25c-cd7e-49a9-a659-111049e1d7bd" providerId="ADAL" clId="{25A60718-5E38-46F0-9D60-00A6842DFD2F}" dt="2022-01-19T03:01:32.730" v="6772" actId="478"/>
          <ac:spMkLst>
            <pc:docMk/>
            <pc:sldMk cId="591716595" sldId="303"/>
            <ac:spMk id="16" creationId="{A731187B-C4C2-4D7C-A493-AC81E307C001}"/>
          </ac:spMkLst>
        </pc:spChg>
        <pc:spChg chg="del">
          <ac:chgData name="Kirby, Marie (CDC/DDID/NCIRD/ID)" userId="3535b25c-cd7e-49a9-a659-111049e1d7bd" providerId="ADAL" clId="{25A60718-5E38-46F0-9D60-00A6842DFD2F}" dt="2022-01-19T03:01:38.993" v="6774" actId="478"/>
          <ac:spMkLst>
            <pc:docMk/>
            <pc:sldMk cId="591716595" sldId="303"/>
            <ac:spMk id="17" creationId="{5E29EC17-3F28-4D7D-8741-D443FC8709B1}"/>
          </ac:spMkLst>
        </pc:spChg>
        <pc:spChg chg="del">
          <ac:chgData name="Kirby, Marie (CDC/DDID/NCIRD/ID)" userId="3535b25c-cd7e-49a9-a659-111049e1d7bd" providerId="ADAL" clId="{25A60718-5E38-46F0-9D60-00A6842DFD2F}" dt="2022-01-19T02:50:19.029" v="6675" actId="478"/>
          <ac:spMkLst>
            <pc:docMk/>
            <pc:sldMk cId="591716595" sldId="303"/>
            <ac:spMk id="21" creationId="{CAF16F6E-0D87-49E4-A32E-CA2AF0C3EFEA}"/>
          </ac:spMkLst>
        </pc:spChg>
        <pc:spChg chg="del">
          <ac:chgData name="Kirby, Marie (CDC/DDID/NCIRD/ID)" userId="3535b25c-cd7e-49a9-a659-111049e1d7bd" providerId="ADAL" clId="{25A60718-5E38-46F0-9D60-00A6842DFD2F}" dt="2022-01-19T02:50:13.268" v="6673" actId="478"/>
          <ac:spMkLst>
            <pc:docMk/>
            <pc:sldMk cId="591716595" sldId="303"/>
            <ac:spMk id="22" creationId="{CDE2D918-7E9D-4E6D-BC09-F4070EB71AE2}"/>
          </ac:spMkLst>
        </pc:spChg>
        <pc:spChg chg="del">
          <ac:chgData name="Kirby, Marie (CDC/DDID/NCIRD/ID)" userId="3535b25c-cd7e-49a9-a659-111049e1d7bd" providerId="ADAL" clId="{25A60718-5E38-46F0-9D60-00A6842DFD2F}" dt="2022-01-19T02:50:13.268" v="6673" actId="478"/>
          <ac:spMkLst>
            <pc:docMk/>
            <pc:sldMk cId="591716595" sldId="303"/>
            <ac:spMk id="23" creationId="{344B00BD-E5B9-4E7A-B5D2-0DB1195EA500}"/>
          </ac:spMkLst>
        </pc:spChg>
        <pc:spChg chg="del">
          <ac:chgData name="Kirby, Marie (CDC/DDID/NCIRD/ID)" userId="3535b25c-cd7e-49a9-a659-111049e1d7bd" providerId="ADAL" clId="{25A60718-5E38-46F0-9D60-00A6842DFD2F}" dt="2022-01-19T02:50:13.268" v="6673" actId="478"/>
          <ac:spMkLst>
            <pc:docMk/>
            <pc:sldMk cId="591716595" sldId="303"/>
            <ac:spMk id="24" creationId="{52D325C2-BD05-4049-AED7-196F0A80E8C9}"/>
          </ac:spMkLst>
        </pc:spChg>
        <pc:spChg chg="del">
          <ac:chgData name="Kirby, Marie (CDC/DDID/NCIRD/ID)" userId="3535b25c-cd7e-49a9-a659-111049e1d7bd" providerId="ADAL" clId="{25A60718-5E38-46F0-9D60-00A6842DFD2F}" dt="2022-01-19T02:50:13.268" v="6673" actId="478"/>
          <ac:spMkLst>
            <pc:docMk/>
            <pc:sldMk cId="591716595" sldId="303"/>
            <ac:spMk id="25" creationId="{867A3873-5191-4944-9953-2C4D3DB7753E}"/>
          </ac:spMkLst>
        </pc:spChg>
        <pc:spChg chg="del">
          <ac:chgData name="Kirby, Marie (CDC/DDID/NCIRD/ID)" userId="3535b25c-cd7e-49a9-a659-111049e1d7bd" providerId="ADAL" clId="{25A60718-5E38-46F0-9D60-00A6842DFD2F}" dt="2022-01-19T02:50:13.268" v="6673" actId="478"/>
          <ac:spMkLst>
            <pc:docMk/>
            <pc:sldMk cId="591716595" sldId="303"/>
            <ac:spMk id="26" creationId="{E65A4656-60C4-4BBA-9590-41C307D1BDFC}"/>
          </ac:spMkLst>
        </pc:spChg>
        <pc:spChg chg="del">
          <ac:chgData name="Kirby, Marie (CDC/DDID/NCIRD/ID)" userId="3535b25c-cd7e-49a9-a659-111049e1d7bd" providerId="ADAL" clId="{25A60718-5E38-46F0-9D60-00A6842DFD2F}" dt="2022-01-19T02:50:13.268" v="6673" actId="478"/>
          <ac:spMkLst>
            <pc:docMk/>
            <pc:sldMk cId="591716595" sldId="303"/>
            <ac:spMk id="27" creationId="{0FBA6DA6-7DAC-40E5-A69F-445545836BC4}"/>
          </ac:spMkLst>
        </pc:spChg>
        <pc:spChg chg="del">
          <ac:chgData name="Kirby, Marie (CDC/DDID/NCIRD/ID)" userId="3535b25c-cd7e-49a9-a659-111049e1d7bd" providerId="ADAL" clId="{25A60718-5E38-46F0-9D60-00A6842DFD2F}" dt="2022-01-19T02:50:13.268" v="6673" actId="478"/>
          <ac:spMkLst>
            <pc:docMk/>
            <pc:sldMk cId="591716595" sldId="303"/>
            <ac:spMk id="28" creationId="{2BF3F522-C288-40C2-9631-49A1DA8F94DC}"/>
          </ac:spMkLst>
        </pc:spChg>
        <pc:spChg chg="del">
          <ac:chgData name="Kirby, Marie (CDC/DDID/NCIRD/ID)" userId="3535b25c-cd7e-49a9-a659-111049e1d7bd" providerId="ADAL" clId="{25A60718-5E38-46F0-9D60-00A6842DFD2F}" dt="2022-01-19T02:50:13.268" v="6673" actId="478"/>
          <ac:spMkLst>
            <pc:docMk/>
            <pc:sldMk cId="591716595" sldId="303"/>
            <ac:spMk id="29" creationId="{08166B42-496F-4642-A5AE-E86D2B7CC6E3}"/>
          </ac:spMkLst>
        </pc:spChg>
        <pc:spChg chg="del">
          <ac:chgData name="Kirby, Marie (CDC/DDID/NCIRD/ID)" userId="3535b25c-cd7e-49a9-a659-111049e1d7bd" providerId="ADAL" clId="{25A60718-5E38-46F0-9D60-00A6842DFD2F}" dt="2022-01-19T02:50:13.268" v="6673" actId="478"/>
          <ac:spMkLst>
            <pc:docMk/>
            <pc:sldMk cId="591716595" sldId="303"/>
            <ac:spMk id="30" creationId="{A34E7200-547B-4B86-B6F1-40040CEA0937}"/>
          </ac:spMkLst>
        </pc:spChg>
        <pc:spChg chg="del">
          <ac:chgData name="Kirby, Marie (CDC/DDID/NCIRD/ID)" userId="3535b25c-cd7e-49a9-a659-111049e1d7bd" providerId="ADAL" clId="{25A60718-5E38-46F0-9D60-00A6842DFD2F}" dt="2022-01-19T02:50:13.268" v="6673" actId="478"/>
          <ac:spMkLst>
            <pc:docMk/>
            <pc:sldMk cId="591716595" sldId="303"/>
            <ac:spMk id="31" creationId="{08CA01AE-82BC-4665-B7D7-67FE40920A54}"/>
          </ac:spMkLst>
        </pc:spChg>
        <pc:spChg chg="add mod">
          <ac:chgData name="Kirby, Marie (CDC/DDID/NCIRD/ID)" userId="3535b25c-cd7e-49a9-a659-111049e1d7bd" providerId="ADAL" clId="{25A60718-5E38-46F0-9D60-00A6842DFD2F}" dt="2022-01-19T03:01:55.712" v="6784" actId="1037"/>
          <ac:spMkLst>
            <pc:docMk/>
            <pc:sldMk cId="591716595" sldId="303"/>
            <ac:spMk id="33" creationId="{A911DCF6-9F28-4897-B7FD-0928EB96B4F8}"/>
          </ac:spMkLst>
        </pc:spChg>
        <pc:spChg chg="add mod">
          <ac:chgData name="Kirby, Marie (CDC/DDID/NCIRD/ID)" userId="3535b25c-cd7e-49a9-a659-111049e1d7bd" providerId="ADAL" clId="{25A60718-5E38-46F0-9D60-00A6842DFD2F}" dt="2022-01-19T03:01:55.712" v="6784" actId="1037"/>
          <ac:spMkLst>
            <pc:docMk/>
            <pc:sldMk cId="591716595" sldId="303"/>
            <ac:spMk id="34" creationId="{AB4260A7-10B6-45BB-8A12-92A95DADFF73}"/>
          </ac:spMkLst>
        </pc:spChg>
        <pc:spChg chg="add mod">
          <ac:chgData name="Kirby, Marie (CDC/DDID/NCIRD/ID)" userId="3535b25c-cd7e-49a9-a659-111049e1d7bd" providerId="ADAL" clId="{25A60718-5E38-46F0-9D60-00A6842DFD2F}" dt="2022-01-19T03:01:55.712" v="6784" actId="1037"/>
          <ac:spMkLst>
            <pc:docMk/>
            <pc:sldMk cId="591716595" sldId="303"/>
            <ac:spMk id="35" creationId="{CCCE89FD-8E87-4808-A09C-7D727236B870}"/>
          </ac:spMkLst>
        </pc:spChg>
        <pc:spChg chg="add mod">
          <ac:chgData name="Kirby, Marie (CDC/DDID/NCIRD/ID)" userId="3535b25c-cd7e-49a9-a659-111049e1d7bd" providerId="ADAL" clId="{25A60718-5E38-46F0-9D60-00A6842DFD2F}" dt="2022-01-19T03:01:55.712" v="6784" actId="1037"/>
          <ac:spMkLst>
            <pc:docMk/>
            <pc:sldMk cId="591716595" sldId="303"/>
            <ac:spMk id="36" creationId="{6CCCFEB7-7704-49C9-A38B-4E155785DCD3}"/>
          </ac:spMkLst>
        </pc:spChg>
        <pc:spChg chg="add mod">
          <ac:chgData name="Kirby, Marie (CDC/DDID/NCIRD/ID)" userId="3535b25c-cd7e-49a9-a659-111049e1d7bd" providerId="ADAL" clId="{25A60718-5E38-46F0-9D60-00A6842DFD2F}" dt="2022-01-19T03:01:55.712" v="6784" actId="1037"/>
          <ac:spMkLst>
            <pc:docMk/>
            <pc:sldMk cId="591716595" sldId="303"/>
            <ac:spMk id="37" creationId="{6D911555-3B99-48D8-BD81-139F5F0BA7CF}"/>
          </ac:spMkLst>
        </pc:spChg>
        <pc:spChg chg="add mod">
          <ac:chgData name="Kirby, Marie (CDC/DDID/NCIRD/ID)" userId="3535b25c-cd7e-49a9-a659-111049e1d7bd" providerId="ADAL" clId="{25A60718-5E38-46F0-9D60-00A6842DFD2F}" dt="2022-01-19T03:01:55.712" v="6784" actId="1037"/>
          <ac:spMkLst>
            <pc:docMk/>
            <pc:sldMk cId="591716595" sldId="303"/>
            <ac:spMk id="38" creationId="{FA485941-27B4-4CDA-B643-77585424520E}"/>
          </ac:spMkLst>
        </pc:spChg>
        <pc:spChg chg="add mod">
          <ac:chgData name="Kirby, Marie (CDC/DDID/NCIRD/ID)" userId="3535b25c-cd7e-49a9-a659-111049e1d7bd" providerId="ADAL" clId="{25A60718-5E38-46F0-9D60-00A6842DFD2F}" dt="2022-01-19T03:01:55.712" v="6784" actId="1037"/>
          <ac:spMkLst>
            <pc:docMk/>
            <pc:sldMk cId="591716595" sldId="303"/>
            <ac:spMk id="39" creationId="{418F65A7-9E1F-47B5-A088-F646A0EF8BAE}"/>
          </ac:spMkLst>
        </pc:spChg>
        <pc:spChg chg="add mod">
          <ac:chgData name="Kirby, Marie (CDC/DDID/NCIRD/ID)" userId="3535b25c-cd7e-49a9-a659-111049e1d7bd" providerId="ADAL" clId="{25A60718-5E38-46F0-9D60-00A6842DFD2F}" dt="2022-01-19T02:56:00.810" v="6724" actId="1076"/>
          <ac:spMkLst>
            <pc:docMk/>
            <pc:sldMk cId="591716595" sldId="303"/>
            <ac:spMk id="40" creationId="{820E903E-41D9-40C7-B816-D4B43689B4D2}"/>
          </ac:spMkLst>
        </pc:spChg>
        <pc:spChg chg="add mod">
          <ac:chgData name="Kirby, Marie (CDC/DDID/NCIRD/ID)" userId="3535b25c-cd7e-49a9-a659-111049e1d7bd" providerId="ADAL" clId="{25A60718-5E38-46F0-9D60-00A6842DFD2F}" dt="2022-01-19T03:01:55.712" v="6784" actId="1037"/>
          <ac:spMkLst>
            <pc:docMk/>
            <pc:sldMk cId="591716595" sldId="303"/>
            <ac:spMk id="41" creationId="{06939109-9325-4DEC-887D-C53D59698060}"/>
          </ac:spMkLst>
        </pc:spChg>
        <pc:spChg chg="add del mod">
          <ac:chgData name="Kirby, Marie (CDC/DDID/NCIRD/ID)" userId="3535b25c-cd7e-49a9-a659-111049e1d7bd" providerId="ADAL" clId="{25A60718-5E38-46F0-9D60-00A6842DFD2F}" dt="2022-01-19T02:57:52.996" v="6739" actId="478"/>
          <ac:spMkLst>
            <pc:docMk/>
            <pc:sldMk cId="591716595" sldId="303"/>
            <ac:spMk id="42" creationId="{29CCCDE5-1A49-4868-8D65-5F019F99CE57}"/>
          </ac:spMkLst>
        </pc:spChg>
        <pc:spChg chg="add mod">
          <ac:chgData name="Kirby, Marie (CDC/DDID/NCIRD/ID)" userId="3535b25c-cd7e-49a9-a659-111049e1d7bd" providerId="ADAL" clId="{25A60718-5E38-46F0-9D60-00A6842DFD2F}" dt="2022-01-19T03:01:55.712" v="6784" actId="1037"/>
          <ac:spMkLst>
            <pc:docMk/>
            <pc:sldMk cId="591716595" sldId="303"/>
            <ac:spMk id="43" creationId="{7E35DD92-BD1E-4D58-A05B-0DFCC2934FBE}"/>
          </ac:spMkLst>
        </pc:spChg>
        <pc:spChg chg="add mod">
          <ac:chgData name="Kirby, Marie (CDC/DDID/NCIRD/ID)" userId="3535b25c-cd7e-49a9-a659-111049e1d7bd" providerId="ADAL" clId="{25A60718-5E38-46F0-9D60-00A6842DFD2F}" dt="2022-01-19T02:58:55.074" v="6761" actId="20577"/>
          <ac:spMkLst>
            <pc:docMk/>
            <pc:sldMk cId="591716595" sldId="303"/>
            <ac:spMk id="44" creationId="{D8C1DB2B-1502-4FDA-9314-98FCD8DCFF36}"/>
          </ac:spMkLst>
        </pc:spChg>
        <pc:spChg chg="add mod">
          <ac:chgData name="Kirby, Marie (CDC/DDID/NCIRD/ID)" userId="3535b25c-cd7e-49a9-a659-111049e1d7bd" providerId="ADAL" clId="{25A60718-5E38-46F0-9D60-00A6842DFD2F}" dt="2022-01-19T03:01:55.712" v="6784" actId="1037"/>
          <ac:spMkLst>
            <pc:docMk/>
            <pc:sldMk cId="591716595" sldId="303"/>
            <ac:spMk id="45" creationId="{A4D16838-0E61-4366-9CFF-3141B76FF8F5}"/>
          </ac:spMkLst>
        </pc:spChg>
        <pc:spChg chg="add mod">
          <ac:chgData name="Kirby, Marie (CDC/DDID/NCIRD/ID)" userId="3535b25c-cd7e-49a9-a659-111049e1d7bd" providerId="ADAL" clId="{25A60718-5E38-46F0-9D60-00A6842DFD2F}" dt="2022-01-19T03:01:55.712" v="6784" actId="1037"/>
          <ac:spMkLst>
            <pc:docMk/>
            <pc:sldMk cId="591716595" sldId="303"/>
            <ac:spMk id="46" creationId="{6B373256-F232-442A-ADEB-444DDB616174}"/>
          </ac:spMkLst>
        </pc:spChg>
        <pc:spChg chg="add mod">
          <ac:chgData name="Kirby, Marie (CDC/DDID/NCIRD/ID)" userId="3535b25c-cd7e-49a9-a659-111049e1d7bd" providerId="ADAL" clId="{25A60718-5E38-46F0-9D60-00A6842DFD2F}" dt="2022-01-19T03:01:55.712" v="6784" actId="1037"/>
          <ac:spMkLst>
            <pc:docMk/>
            <pc:sldMk cId="591716595" sldId="303"/>
            <ac:spMk id="47" creationId="{64486F86-CD4B-48B6-AB00-7FE299FE9F9E}"/>
          </ac:spMkLst>
        </pc:spChg>
        <pc:spChg chg="add mod">
          <ac:chgData name="Kirby, Marie (CDC/DDID/NCIRD/ID)" userId="3535b25c-cd7e-49a9-a659-111049e1d7bd" providerId="ADAL" clId="{25A60718-5E38-46F0-9D60-00A6842DFD2F}" dt="2022-01-19T03:01:55.712" v="6784" actId="1037"/>
          <ac:spMkLst>
            <pc:docMk/>
            <pc:sldMk cId="591716595" sldId="303"/>
            <ac:spMk id="48" creationId="{1AE647AE-C050-4005-9B41-8484B619FAB4}"/>
          </ac:spMkLst>
        </pc:spChg>
        <pc:picChg chg="add del">
          <ac:chgData name="Kirby, Marie (CDC/DDID/NCIRD/ID)" userId="3535b25c-cd7e-49a9-a659-111049e1d7bd" providerId="ADAL" clId="{25A60718-5E38-46F0-9D60-00A6842DFD2F}" dt="2022-01-19T03:05:27.238" v="6786" actId="478"/>
          <ac:picMkLst>
            <pc:docMk/>
            <pc:sldMk cId="591716595" sldId="303"/>
            <ac:picMk id="4" creationId="{2436BCC7-6D66-49C1-A3CB-B90E280AE499}"/>
          </ac:picMkLst>
        </pc:picChg>
        <pc:picChg chg="add mod">
          <ac:chgData name="Kirby, Marie (CDC/DDID/NCIRD/ID)" userId="3535b25c-cd7e-49a9-a659-111049e1d7bd" providerId="ADAL" clId="{25A60718-5E38-46F0-9D60-00A6842DFD2F}" dt="2022-01-19T02:51:00.670" v="6696" actId="1037"/>
          <ac:picMkLst>
            <pc:docMk/>
            <pc:sldMk cId="591716595" sldId="303"/>
            <ac:picMk id="5" creationId="{D33D8F24-D2FE-45A7-8621-6A2B2506CA18}"/>
          </ac:picMkLst>
        </pc:picChg>
        <pc:picChg chg="del">
          <ac:chgData name="Kirby, Marie (CDC/DDID/NCIRD/ID)" userId="3535b25c-cd7e-49a9-a659-111049e1d7bd" providerId="ADAL" clId="{25A60718-5E38-46F0-9D60-00A6842DFD2F}" dt="2022-01-19T03:01:36.321" v="6773" actId="478"/>
          <ac:picMkLst>
            <pc:docMk/>
            <pc:sldMk cId="591716595" sldId="303"/>
            <ac:picMk id="6" creationId="{EFCE4ECE-6F82-415B-A48F-8BD7179F19FC}"/>
          </ac:picMkLst>
        </pc:picChg>
        <pc:picChg chg="del">
          <ac:chgData name="Kirby, Marie (CDC/DDID/NCIRD/ID)" userId="3535b25c-cd7e-49a9-a659-111049e1d7bd" providerId="ADAL" clId="{25A60718-5E38-46F0-9D60-00A6842DFD2F}" dt="2022-01-19T02:50:15.665" v="6674" actId="478"/>
          <ac:picMkLst>
            <pc:docMk/>
            <pc:sldMk cId="591716595" sldId="303"/>
            <ac:picMk id="19" creationId="{D499DBF4-C047-4561-851B-BFB1EAF7616B}"/>
          </ac:picMkLst>
        </pc:picChg>
        <pc:picChg chg="del">
          <ac:chgData name="Kirby, Marie (CDC/DDID/NCIRD/ID)" userId="3535b25c-cd7e-49a9-a659-111049e1d7bd" providerId="ADAL" clId="{25A60718-5E38-46F0-9D60-00A6842DFD2F}" dt="2022-01-19T02:50:07.863" v="6672" actId="478"/>
          <ac:picMkLst>
            <pc:docMk/>
            <pc:sldMk cId="591716595" sldId="303"/>
            <ac:picMk id="20" creationId="{28F00279-DAA1-48A2-8A28-6940A50D0DC8}"/>
          </ac:picMkLst>
        </pc:picChg>
        <pc:picChg chg="add mod">
          <ac:chgData name="Kirby, Marie (CDC/DDID/NCIRD/ID)" userId="3535b25c-cd7e-49a9-a659-111049e1d7bd" providerId="ADAL" clId="{25A60718-5E38-46F0-9D60-00A6842DFD2F}" dt="2022-01-19T03:00:22.908" v="6768" actId="1076"/>
          <ac:picMkLst>
            <pc:docMk/>
            <pc:sldMk cId="591716595" sldId="303"/>
            <ac:picMk id="32" creationId="{9CB8AAD8-7303-45EA-8F9D-993BA06CFC1C}"/>
          </ac:picMkLst>
        </pc:picChg>
      </pc:sldChg>
      <pc:sldChg chg="addSp delSp modSp add del mod">
        <pc:chgData name="Kirby, Marie (CDC/DDID/NCIRD/ID)" userId="3535b25c-cd7e-49a9-a659-111049e1d7bd" providerId="ADAL" clId="{25A60718-5E38-46F0-9D60-00A6842DFD2F}" dt="2022-01-19T02:45:57.372" v="6670" actId="47"/>
        <pc:sldMkLst>
          <pc:docMk/>
          <pc:sldMk cId="2237364450" sldId="303"/>
        </pc:sldMkLst>
        <pc:spChg chg="del mod">
          <ac:chgData name="Kirby, Marie (CDC/DDID/NCIRD/ID)" userId="3535b25c-cd7e-49a9-a659-111049e1d7bd" providerId="ADAL" clId="{25A60718-5E38-46F0-9D60-00A6842DFD2F}" dt="2022-01-19T02:45:43.859" v="6669" actId="478"/>
          <ac:spMkLst>
            <pc:docMk/>
            <pc:sldMk cId="2237364450" sldId="303"/>
            <ac:spMk id="9" creationId="{2FD6FB0B-5022-4476-AC80-B94EC0BDCDB8}"/>
          </ac:spMkLst>
        </pc:spChg>
        <pc:spChg chg="del">
          <ac:chgData name="Kirby, Marie (CDC/DDID/NCIRD/ID)" userId="3535b25c-cd7e-49a9-a659-111049e1d7bd" providerId="ADAL" clId="{25A60718-5E38-46F0-9D60-00A6842DFD2F}" dt="2022-01-19T02:42:32.062" v="6636" actId="478"/>
          <ac:spMkLst>
            <pc:docMk/>
            <pc:sldMk cId="2237364450" sldId="303"/>
            <ac:spMk id="21" creationId="{CAF16F6E-0D87-49E4-A32E-CA2AF0C3EFEA}"/>
          </ac:spMkLst>
        </pc:spChg>
        <pc:spChg chg="del">
          <ac:chgData name="Kirby, Marie (CDC/DDID/NCIRD/ID)" userId="3535b25c-cd7e-49a9-a659-111049e1d7bd" providerId="ADAL" clId="{25A60718-5E38-46F0-9D60-00A6842DFD2F}" dt="2022-01-19T02:42:32.062" v="6636" actId="478"/>
          <ac:spMkLst>
            <pc:docMk/>
            <pc:sldMk cId="2237364450" sldId="303"/>
            <ac:spMk id="22" creationId="{CDE2D918-7E9D-4E6D-BC09-F4070EB71AE2}"/>
          </ac:spMkLst>
        </pc:spChg>
        <pc:spChg chg="del">
          <ac:chgData name="Kirby, Marie (CDC/DDID/NCIRD/ID)" userId="3535b25c-cd7e-49a9-a659-111049e1d7bd" providerId="ADAL" clId="{25A60718-5E38-46F0-9D60-00A6842DFD2F}" dt="2022-01-19T02:42:40.016" v="6639" actId="478"/>
          <ac:spMkLst>
            <pc:docMk/>
            <pc:sldMk cId="2237364450" sldId="303"/>
            <ac:spMk id="23" creationId="{344B00BD-E5B9-4E7A-B5D2-0DB1195EA500}"/>
          </ac:spMkLst>
        </pc:spChg>
        <pc:spChg chg="del">
          <ac:chgData name="Kirby, Marie (CDC/DDID/NCIRD/ID)" userId="3535b25c-cd7e-49a9-a659-111049e1d7bd" providerId="ADAL" clId="{25A60718-5E38-46F0-9D60-00A6842DFD2F}" dt="2022-01-19T02:42:32.062" v="6636" actId="478"/>
          <ac:spMkLst>
            <pc:docMk/>
            <pc:sldMk cId="2237364450" sldId="303"/>
            <ac:spMk id="24" creationId="{52D325C2-BD05-4049-AED7-196F0A80E8C9}"/>
          </ac:spMkLst>
        </pc:spChg>
        <pc:spChg chg="del">
          <ac:chgData name="Kirby, Marie (CDC/DDID/NCIRD/ID)" userId="3535b25c-cd7e-49a9-a659-111049e1d7bd" providerId="ADAL" clId="{25A60718-5E38-46F0-9D60-00A6842DFD2F}" dt="2022-01-19T02:42:32.062" v="6636" actId="478"/>
          <ac:spMkLst>
            <pc:docMk/>
            <pc:sldMk cId="2237364450" sldId="303"/>
            <ac:spMk id="25" creationId="{867A3873-5191-4944-9953-2C4D3DB7753E}"/>
          </ac:spMkLst>
        </pc:spChg>
        <pc:spChg chg="del">
          <ac:chgData name="Kirby, Marie (CDC/DDID/NCIRD/ID)" userId="3535b25c-cd7e-49a9-a659-111049e1d7bd" providerId="ADAL" clId="{25A60718-5E38-46F0-9D60-00A6842DFD2F}" dt="2022-01-19T02:42:32.062" v="6636" actId="478"/>
          <ac:spMkLst>
            <pc:docMk/>
            <pc:sldMk cId="2237364450" sldId="303"/>
            <ac:spMk id="26" creationId="{E65A4656-60C4-4BBA-9590-41C307D1BDFC}"/>
          </ac:spMkLst>
        </pc:spChg>
        <pc:spChg chg="del">
          <ac:chgData name="Kirby, Marie (CDC/DDID/NCIRD/ID)" userId="3535b25c-cd7e-49a9-a659-111049e1d7bd" providerId="ADAL" clId="{25A60718-5E38-46F0-9D60-00A6842DFD2F}" dt="2022-01-19T02:42:40.016" v="6639" actId="478"/>
          <ac:spMkLst>
            <pc:docMk/>
            <pc:sldMk cId="2237364450" sldId="303"/>
            <ac:spMk id="27" creationId="{0FBA6DA6-7DAC-40E5-A69F-445545836BC4}"/>
          </ac:spMkLst>
        </pc:spChg>
        <pc:spChg chg="del">
          <ac:chgData name="Kirby, Marie (CDC/DDID/NCIRD/ID)" userId="3535b25c-cd7e-49a9-a659-111049e1d7bd" providerId="ADAL" clId="{25A60718-5E38-46F0-9D60-00A6842DFD2F}" dt="2022-01-19T02:42:32.062" v="6636" actId="478"/>
          <ac:spMkLst>
            <pc:docMk/>
            <pc:sldMk cId="2237364450" sldId="303"/>
            <ac:spMk id="28" creationId="{2BF3F522-C288-40C2-9631-49A1DA8F94DC}"/>
          </ac:spMkLst>
        </pc:spChg>
        <pc:spChg chg="del">
          <ac:chgData name="Kirby, Marie (CDC/DDID/NCIRD/ID)" userId="3535b25c-cd7e-49a9-a659-111049e1d7bd" providerId="ADAL" clId="{25A60718-5E38-46F0-9D60-00A6842DFD2F}" dt="2022-01-19T02:42:40.016" v="6639" actId="478"/>
          <ac:spMkLst>
            <pc:docMk/>
            <pc:sldMk cId="2237364450" sldId="303"/>
            <ac:spMk id="29" creationId="{08166B42-496F-4642-A5AE-E86D2B7CC6E3}"/>
          </ac:spMkLst>
        </pc:spChg>
        <pc:spChg chg="del">
          <ac:chgData name="Kirby, Marie (CDC/DDID/NCIRD/ID)" userId="3535b25c-cd7e-49a9-a659-111049e1d7bd" providerId="ADAL" clId="{25A60718-5E38-46F0-9D60-00A6842DFD2F}" dt="2022-01-19T02:42:32.062" v="6636" actId="478"/>
          <ac:spMkLst>
            <pc:docMk/>
            <pc:sldMk cId="2237364450" sldId="303"/>
            <ac:spMk id="30" creationId="{A34E7200-547B-4B86-B6F1-40040CEA0937}"/>
          </ac:spMkLst>
        </pc:spChg>
        <pc:spChg chg="del">
          <ac:chgData name="Kirby, Marie (CDC/DDID/NCIRD/ID)" userId="3535b25c-cd7e-49a9-a659-111049e1d7bd" providerId="ADAL" clId="{25A60718-5E38-46F0-9D60-00A6842DFD2F}" dt="2022-01-19T02:42:32.062" v="6636" actId="478"/>
          <ac:spMkLst>
            <pc:docMk/>
            <pc:sldMk cId="2237364450" sldId="303"/>
            <ac:spMk id="31" creationId="{08CA01AE-82BC-4665-B7D7-67FE40920A54}"/>
          </ac:spMkLst>
        </pc:spChg>
        <pc:spChg chg="add mod">
          <ac:chgData name="Kirby, Marie (CDC/DDID/NCIRD/ID)" userId="3535b25c-cd7e-49a9-a659-111049e1d7bd" providerId="ADAL" clId="{25A60718-5E38-46F0-9D60-00A6842DFD2F}" dt="2022-01-19T02:44:08.382" v="6663"/>
          <ac:spMkLst>
            <pc:docMk/>
            <pc:sldMk cId="2237364450" sldId="303"/>
            <ac:spMk id="33" creationId="{A5EF78DA-D46D-4B0F-A790-157903F22F82}"/>
          </ac:spMkLst>
        </pc:spChg>
        <pc:picChg chg="add del mod">
          <ac:chgData name="Kirby, Marie (CDC/DDID/NCIRD/ID)" userId="3535b25c-cd7e-49a9-a659-111049e1d7bd" providerId="ADAL" clId="{25A60718-5E38-46F0-9D60-00A6842DFD2F}" dt="2022-01-19T02:45:40.545" v="6668" actId="478"/>
          <ac:picMkLst>
            <pc:docMk/>
            <pc:sldMk cId="2237364450" sldId="303"/>
            <ac:picMk id="5" creationId="{B0070008-5F4A-4E3B-9B23-7467008DB376}"/>
          </ac:picMkLst>
        </pc:picChg>
        <pc:picChg chg="del">
          <ac:chgData name="Kirby, Marie (CDC/DDID/NCIRD/ID)" userId="3535b25c-cd7e-49a9-a659-111049e1d7bd" providerId="ADAL" clId="{25A60718-5E38-46F0-9D60-00A6842DFD2F}" dt="2022-01-19T02:42:36.190" v="6638" actId="478"/>
          <ac:picMkLst>
            <pc:docMk/>
            <pc:sldMk cId="2237364450" sldId="303"/>
            <ac:picMk id="19" creationId="{D499DBF4-C047-4561-851B-BFB1EAF7616B}"/>
          </ac:picMkLst>
        </pc:picChg>
        <pc:picChg chg="del">
          <ac:chgData name="Kirby, Marie (CDC/DDID/NCIRD/ID)" userId="3535b25c-cd7e-49a9-a659-111049e1d7bd" providerId="ADAL" clId="{25A60718-5E38-46F0-9D60-00A6842DFD2F}" dt="2022-01-19T02:42:34.484" v="6637" actId="478"/>
          <ac:picMkLst>
            <pc:docMk/>
            <pc:sldMk cId="2237364450" sldId="303"/>
            <ac:picMk id="20" creationId="{28F00279-DAA1-48A2-8A28-6940A50D0DC8}"/>
          </ac:picMkLst>
        </pc:picChg>
        <pc:picChg chg="add mod ord">
          <ac:chgData name="Kirby, Marie (CDC/DDID/NCIRD/ID)" userId="3535b25c-cd7e-49a9-a659-111049e1d7bd" providerId="ADAL" clId="{25A60718-5E38-46F0-9D60-00A6842DFD2F}" dt="2022-01-19T02:42:50.237" v="6642" actId="167"/>
          <ac:picMkLst>
            <pc:docMk/>
            <pc:sldMk cId="2237364450" sldId="303"/>
            <ac:picMk id="32" creationId="{8F21A3B1-DF52-44D8-B600-E619FCF2AA06}"/>
          </ac:picMkLst>
        </pc:picChg>
      </pc:sldChg>
      <pc:sldChg chg="addSp delSp modSp new mod addCm delCm">
        <pc:chgData name="Kirby, Marie (CDC/DDID/NCIRD/ID)" userId="3535b25c-cd7e-49a9-a659-111049e1d7bd" providerId="ADAL" clId="{25A60718-5E38-46F0-9D60-00A6842DFD2F}" dt="2022-01-19T13:06:41.715" v="7294" actId="478"/>
        <pc:sldMkLst>
          <pc:docMk/>
          <pc:sldMk cId="3580779136" sldId="304"/>
        </pc:sldMkLst>
        <pc:spChg chg="mod">
          <ac:chgData name="Kirby, Marie (CDC/DDID/NCIRD/ID)" userId="3535b25c-cd7e-49a9-a659-111049e1d7bd" providerId="ADAL" clId="{25A60718-5E38-46F0-9D60-00A6842DFD2F}" dt="2022-01-19T03:11:10.629" v="6845" actId="20577"/>
          <ac:spMkLst>
            <pc:docMk/>
            <pc:sldMk cId="3580779136" sldId="304"/>
            <ac:spMk id="2" creationId="{72BCAAC4-723B-4294-8C16-BBD882E4D955}"/>
          </ac:spMkLst>
        </pc:spChg>
        <pc:spChg chg="del mod">
          <ac:chgData name="Kirby, Marie (CDC/DDID/NCIRD/ID)" userId="3535b25c-cd7e-49a9-a659-111049e1d7bd" providerId="ADAL" clId="{25A60718-5E38-46F0-9D60-00A6842DFD2F}" dt="2022-01-19T03:11:20.250" v="6853" actId="478"/>
          <ac:spMkLst>
            <pc:docMk/>
            <pc:sldMk cId="3580779136" sldId="304"/>
            <ac:spMk id="3" creationId="{92414F14-86AE-4C93-861B-B8B81C2F6EA6}"/>
          </ac:spMkLst>
        </pc:spChg>
        <pc:spChg chg="add mod">
          <ac:chgData name="Kirby, Marie (CDC/DDID/NCIRD/ID)" userId="3535b25c-cd7e-49a9-a659-111049e1d7bd" providerId="ADAL" clId="{25A60718-5E38-46F0-9D60-00A6842DFD2F}" dt="2022-01-19T13:06:26.073" v="7291" actId="20577"/>
          <ac:spMkLst>
            <pc:docMk/>
            <pc:sldMk cId="3580779136" sldId="304"/>
            <ac:spMk id="4" creationId="{118C9E87-D8BA-4EEE-9C5B-FA4FEA9434EA}"/>
          </ac:spMkLst>
        </pc:spChg>
        <pc:spChg chg="add del mod">
          <ac:chgData name="Kirby, Marie (CDC/DDID/NCIRD/ID)" userId="3535b25c-cd7e-49a9-a659-111049e1d7bd" providerId="ADAL" clId="{25A60718-5E38-46F0-9D60-00A6842DFD2F}" dt="2022-01-19T03:13:11.878" v="7023" actId="478"/>
          <ac:spMkLst>
            <pc:docMk/>
            <pc:sldMk cId="3580779136" sldId="304"/>
            <ac:spMk id="7" creationId="{18324F0F-63C0-4135-8CAE-372062287DA3}"/>
          </ac:spMkLst>
        </pc:spChg>
        <pc:spChg chg="add del mod">
          <ac:chgData name="Kirby, Marie (CDC/DDID/NCIRD/ID)" userId="3535b25c-cd7e-49a9-a659-111049e1d7bd" providerId="ADAL" clId="{25A60718-5E38-46F0-9D60-00A6842DFD2F}" dt="2022-01-19T03:13:09.461" v="7022" actId="478"/>
          <ac:spMkLst>
            <pc:docMk/>
            <pc:sldMk cId="3580779136" sldId="304"/>
            <ac:spMk id="10" creationId="{18E7065C-CAED-447B-B89F-7DBE38314148}"/>
          </ac:spMkLst>
        </pc:spChg>
        <pc:spChg chg="add del mod">
          <ac:chgData name="Kirby, Marie (CDC/DDID/NCIRD/ID)" userId="3535b25c-cd7e-49a9-a659-111049e1d7bd" providerId="ADAL" clId="{25A60718-5E38-46F0-9D60-00A6842DFD2F}" dt="2022-01-19T13:06:41.715" v="7294" actId="478"/>
          <ac:spMkLst>
            <pc:docMk/>
            <pc:sldMk cId="3580779136" sldId="304"/>
            <ac:spMk id="10" creationId="{40BB4F0C-8DA7-4320-8626-CC4AB26DBF1B}"/>
          </ac:spMkLst>
        </pc:spChg>
        <pc:spChg chg="mod">
          <ac:chgData name="Kirby, Marie (CDC/DDID/NCIRD/ID)" userId="3535b25c-cd7e-49a9-a659-111049e1d7bd" providerId="ADAL" clId="{25A60718-5E38-46F0-9D60-00A6842DFD2F}" dt="2022-01-19T03:15:03.418" v="7027"/>
          <ac:spMkLst>
            <pc:docMk/>
            <pc:sldMk cId="3580779136" sldId="304"/>
            <ac:spMk id="14" creationId="{6F40178B-9EE4-4958-A1DB-BBD9EC46E6AB}"/>
          </ac:spMkLst>
        </pc:spChg>
        <pc:spChg chg="add mod">
          <ac:chgData name="Kirby, Marie (CDC/DDID/NCIRD/ID)" userId="3535b25c-cd7e-49a9-a659-111049e1d7bd" providerId="ADAL" clId="{25A60718-5E38-46F0-9D60-00A6842DFD2F}" dt="2022-01-19T03:18:05.909" v="7113" actId="1076"/>
          <ac:spMkLst>
            <pc:docMk/>
            <pc:sldMk cId="3580779136" sldId="304"/>
            <ac:spMk id="17" creationId="{779D437D-33B2-4F05-8475-2BB2A3AF5F9C}"/>
          </ac:spMkLst>
        </pc:spChg>
        <pc:spChg chg="add mod">
          <ac:chgData name="Kirby, Marie (CDC/DDID/NCIRD/ID)" userId="3535b25c-cd7e-49a9-a659-111049e1d7bd" providerId="ADAL" clId="{25A60718-5E38-46F0-9D60-00A6842DFD2F}" dt="2022-01-19T13:06:09.445" v="7286" actId="20577"/>
          <ac:spMkLst>
            <pc:docMk/>
            <pc:sldMk cId="3580779136" sldId="304"/>
            <ac:spMk id="18" creationId="{918F2312-CF4E-4A03-A243-CDCA760ACADE}"/>
          </ac:spMkLst>
        </pc:spChg>
        <pc:grpChg chg="add del mod">
          <ac:chgData name="Kirby, Marie (CDC/DDID/NCIRD/ID)" userId="3535b25c-cd7e-49a9-a659-111049e1d7bd" providerId="ADAL" clId="{25A60718-5E38-46F0-9D60-00A6842DFD2F}" dt="2022-01-19T03:15:48.874" v="7030" actId="478"/>
          <ac:grpSpMkLst>
            <pc:docMk/>
            <pc:sldMk cId="3580779136" sldId="304"/>
            <ac:grpSpMk id="12" creationId="{1E942DF3-FD9B-49C1-AE1A-45DF2EA165E7}"/>
          </ac:grpSpMkLst>
        </pc:grpChg>
        <pc:picChg chg="add mod">
          <ac:chgData name="Kirby, Marie (CDC/DDID/NCIRD/ID)" userId="3535b25c-cd7e-49a9-a659-111049e1d7bd" providerId="ADAL" clId="{25A60718-5E38-46F0-9D60-00A6842DFD2F}" dt="2022-01-19T03:13:40.551" v="7026" actId="1076"/>
          <ac:picMkLst>
            <pc:docMk/>
            <pc:sldMk cId="3580779136" sldId="304"/>
            <ac:picMk id="11" creationId="{1F797D18-8CEC-47AD-AE43-DF95A291ADD7}"/>
          </ac:picMkLst>
        </pc:picChg>
        <pc:picChg chg="mod">
          <ac:chgData name="Kirby, Marie (CDC/DDID/NCIRD/ID)" userId="3535b25c-cd7e-49a9-a659-111049e1d7bd" providerId="ADAL" clId="{25A60718-5E38-46F0-9D60-00A6842DFD2F}" dt="2022-01-19T03:15:03.418" v="7027"/>
          <ac:picMkLst>
            <pc:docMk/>
            <pc:sldMk cId="3580779136" sldId="304"/>
            <ac:picMk id="13" creationId="{89472BF2-B0ED-4D72-BF81-7BE629A6F22B}"/>
          </ac:picMkLst>
        </pc:picChg>
        <pc:picChg chg="add mod modCrop">
          <ac:chgData name="Kirby, Marie (CDC/DDID/NCIRD/ID)" userId="3535b25c-cd7e-49a9-a659-111049e1d7bd" providerId="ADAL" clId="{25A60718-5E38-46F0-9D60-00A6842DFD2F}" dt="2022-01-19T03:17:15.834" v="7037" actId="1076"/>
          <ac:picMkLst>
            <pc:docMk/>
            <pc:sldMk cId="3580779136" sldId="304"/>
            <ac:picMk id="16" creationId="{4A7CA99D-BE47-45E9-87DC-158DA547F7F1}"/>
          </ac:picMkLst>
        </pc:picChg>
        <pc:cxnChg chg="add mod">
          <ac:chgData name="Kirby, Marie (CDC/DDID/NCIRD/ID)" userId="3535b25c-cd7e-49a9-a659-111049e1d7bd" providerId="ADAL" clId="{25A60718-5E38-46F0-9D60-00A6842DFD2F}" dt="2022-01-19T03:12:45.198" v="7016" actId="14100"/>
          <ac:cxnSpMkLst>
            <pc:docMk/>
            <pc:sldMk cId="3580779136" sldId="304"/>
            <ac:cxnSpMk id="6" creationId="{13880DAC-B1A7-4D91-9938-B56D4472117D}"/>
          </ac:cxnSpMkLst>
        </pc:cxnChg>
        <pc:cxnChg chg="add mod">
          <ac:chgData name="Kirby, Marie (CDC/DDID/NCIRD/ID)" userId="3535b25c-cd7e-49a9-a659-111049e1d7bd" providerId="ADAL" clId="{25A60718-5E38-46F0-9D60-00A6842DFD2F}" dt="2022-01-19T03:12:59.745" v="7019" actId="1076"/>
          <ac:cxnSpMkLst>
            <pc:docMk/>
            <pc:sldMk cId="3580779136" sldId="304"/>
            <ac:cxnSpMk id="9" creationId="{6393A241-74CF-4280-BAD5-E8A7231765A4}"/>
          </ac:cxnSpMkLst>
        </pc:cxnChg>
      </pc:sldChg>
      <pc:sldChg chg="modSp new mod">
        <pc:chgData name="Kirby, Marie (CDC/DDID/NCIRD/ID)" userId="3535b25c-cd7e-49a9-a659-111049e1d7bd" providerId="ADAL" clId="{25A60718-5E38-46F0-9D60-00A6842DFD2F}" dt="2022-01-19T03:19:13.543" v="7144" actId="20577"/>
        <pc:sldMkLst>
          <pc:docMk/>
          <pc:sldMk cId="1559697992" sldId="305"/>
        </pc:sldMkLst>
        <pc:spChg chg="mod">
          <ac:chgData name="Kirby, Marie (CDC/DDID/NCIRD/ID)" userId="3535b25c-cd7e-49a9-a659-111049e1d7bd" providerId="ADAL" clId="{25A60718-5E38-46F0-9D60-00A6842DFD2F}" dt="2022-01-19T03:19:13.543" v="7144" actId="20577"/>
          <ac:spMkLst>
            <pc:docMk/>
            <pc:sldMk cId="1559697992" sldId="305"/>
            <ac:spMk id="2" creationId="{481AA707-3137-4085-9E02-4E8A0F77C255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75600D-F813-41B3-9F0E-0F7722D369A9}" type="datetimeFigureOut">
              <a:rPr lang="en-US" smtClean="0"/>
              <a:t>1/19/2022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DFA55B-A7AE-4CBB-90CC-BA8B83A028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417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DDCFE3-5919-6744-9DBA-77EB4494243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1657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EDDCFE3-5919-6744-9DBA-77EB4494243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832910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DDCFE3-5919-6744-9DBA-77EB4494243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3001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26CA8-3118-FA46-BE31-9E39A57FB2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5BF331-0B9C-8441-A0E1-5A79BFC9B0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92A46C-33C7-014D-9C9B-2DF60FF475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2E8F2-2B45-EF44-9F76-556B2FBD263A}" type="datetimeFigureOut">
              <a:rPr lang="en-US" smtClean="0"/>
              <a:t>1/19/2022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52AC21-0A51-6847-938B-1ACAE3296A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ACE3A4-D909-E345-BFCA-D2FD345042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CFA88-140F-D444-BFFA-494AD4ED6C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7855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2F000-4068-7446-870D-48C3743AF2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BB2799-7ECD-3443-93FA-580016DF1E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6F4F57-60E4-E54E-A7C2-89A50D8283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2E8F2-2B45-EF44-9F76-556B2FBD263A}" type="datetimeFigureOut">
              <a:rPr lang="en-US" smtClean="0"/>
              <a:t>1/19/2022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127BC8-6B7C-E245-92D5-B99EF3D7D6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578FC0-2329-7F48-B27D-514397A330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CFA88-140F-D444-BFFA-494AD4ED6C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8965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648D238-6F9E-B84F-80E7-2668DFE74D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BC9BBA-384D-7C4B-9AB8-79EBE1FAF8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B1B6D2-CC24-2A4D-B1E8-497CD00664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2E8F2-2B45-EF44-9F76-556B2FBD263A}" type="datetimeFigureOut">
              <a:rPr lang="en-US" smtClean="0"/>
              <a:t>1/19/2022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8524ED-F970-6D4C-A43A-1C5372351B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82717A-886D-D646-8EAB-98FB9A53B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CFA88-140F-D444-BFFA-494AD4ED6C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7834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EDEE7-BFA9-4532-A61E-789E711FC4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9190E1-3E53-4C8F-A8A3-8B4FFF4D9A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C16041-E913-47CE-B349-BBA7C85510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6CD0A-AB0D-46E3-B789-FA814CEB23A0}" type="datetimeFigureOut">
              <a:rPr lang="en-US" smtClean="0"/>
              <a:t>1/19/2022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AE1C47-94A5-45AB-BD55-C9151B9876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E4125A-0CD2-40F3-9F22-3659C8814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3EF3-C5B3-443D-8731-6A9B345E93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0481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4825C6-5DAE-4989-9D7C-E57E31556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53F0DA-E2E3-4C03-B87C-0B04F3C49C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F11A21-7ABD-4B2C-B7CC-A9688C36F6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6CD0A-AB0D-46E3-B789-FA814CEB23A0}" type="datetimeFigureOut">
              <a:rPr lang="en-US" smtClean="0"/>
              <a:t>1/19/2022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07A69D-ACA6-426E-9DDE-1FE048E3B5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E5FD5D-4643-47F1-8376-63AC384797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3EF3-C5B3-443D-8731-6A9B345E93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181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88943D-27C2-4477-874D-F4A12270B4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0D5D16-73AE-44BF-9C42-ECEF458A8D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47DE56-24B7-4BC3-9A5B-F9D924C71E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6CD0A-AB0D-46E3-B789-FA814CEB23A0}" type="datetimeFigureOut">
              <a:rPr lang="en-US" smtClean="0"/>
              <a:t>1/19/2022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70BBD3-61A5-45DB-B9E1-ADC5F01D34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65AD0B-9998-4B62-811C-E4E6C44A1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3EF3-C5B3-443D-8731-6A9B345E93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4225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2896E8-CF16-4483-95FB-0174272BCE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071F2-370F-400B-9512-2E8C4ED934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3EBC57-5F20-4834-AFE1-F413FC4BDD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5596A9-D35D-47EE-8485-DA5D5C6B24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6CD0A-AB0D-46E3-B789-FA814CEB23A0}" type="datetimeFigureOut">
              <a:rPr lang="en-US" smtClean="0"/>
              <a:t>1/19/2022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37584F-18EC-4012-9398-039A5966CE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E33BD4-8FE4-48A4-B700-4A13ED558F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3EF3-C5B3-443D-8731-6A9B345E93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1590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152EF3-A252-45C0-85AD-3B2A3E645E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068083-8840-40E9-8F47-FA30D2CF4C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77752F-EF04-4BD1-B9F7-2AE3C3CD5E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7814013-F45E-4396-A2FA-94F5694077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9C1F772-83FC-478A-962D-8BD5443384E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0319E30-91A2-40B6-9977-787ACA91B0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6CD0A-AB0D-46E3-B789-FA814CEB23A0}" type="datetimeFigureOut">
              <a:rPr lang="en-US" smtClean="0"/>
              <a:t>1/19/2022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5B9130C-E098-4EC7-A476-83962A9419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1E13A9B-F5B3-4E2E-9905-B8449AD30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3EF3-C5B3-443D-8731-6A9B345E93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44785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34A995-621E-4CE1-B7C7-67D3B438B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A97DC5B-C6F0-43EE-A0C9-D6573498FB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6CD0A-AB0D-46E3-B789-FA814CEB23A0}" type="datetimeFigureOut">
              <a:rPr lang="en-US" smtClean="0"/>
              <a:t>1/19/2022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E46105-D07A-4AE3-803D-2AFDEC2CF2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8062B2-5DFA-48B7-9F52-C6D4C03FF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3EF3-C5B3-443D-8731-6A9B345E93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080035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5BE7730-2213-45BC-8EED-A97185EFEC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6CD0A-AB0D-46E3-B789-FA814CEB23A0}" type="datetimeFigureOut">
              <a:rPr lang="en-US" smtClean="0"/>
              <a:t>1/19/2022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9811A74-934F-404A-9C2D-C90DDF5067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2478C4-255C-4D7D-88B7-9A9C359255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3EF3-C5B3-443D-8731-6A9B345E93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33200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C332EC-7B49-433E-A422-4EA54A8A3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4C284F-0FF7-4163-A284-814661B613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EDF663-1937-4811-B161-33D61DC553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1C41F4-89BC-40B3-82AB-2315D256D7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6CD0A-AB0D-46E3-B789-FA814CEB23A0}" type="datetimeFigureOut">
              <a:rPr lang="en-US" smtClean="0"/>
              <a:t>1/19/2022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1CEE8D-B5FB-45F2-94C4-C5203FE61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910459-2686-4631-8DDB-7A5BE0D131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3EF3-C5B3-443D-8731-6A9B345E93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6457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FE642C-6E04-D34C-8622-06DCD4C92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D4A170-88AD-EB4A-83B7-764F1A5F43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6DCA98-C0FC-D946-8DE9-CCD2F328A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2E8F2-2B45-EF44-9F76-556B2FBD263A}" type="datetimeFigureOut">
              <a:rPr lang="en-US" smtClean="0"/>
              <a:t>1/19/2022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3BBF13-7FDA-8D4E-AE43-C58F1FE53C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E93EAE-0A41-CE40-9400-C3D9BB14C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CFA88-140F-D444-BFFA-494AD4ED6C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3999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17B19-B82A-474F-8D37-EB3B831A41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1ECD01D-C8A9-4E7C-BC16-7DD0257C23D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7E2B2E-2CE4-4D69-AD5A-9EE3E565DD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E3F601-6263-4792-A69A-2B6283C303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6CD0A-AB0D-46E3-B789-FA814CEB23A0}" type="datetimeFigureOut">
              <a:rPr lang="en-US" smtClean="0"/>
              <a:t>1/19/2022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3E4D58-6565-489C-AA07-2BAC69E2F7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E2EA10-DBDE-4048-8950-744F54268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3EF3-C5B3-443D-8731-6A9B345E93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71961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85C20-249B-44C7-A672-1500A55D7D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904F4F-A81B-49D1-8DE8-B06D80BDCF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AD2541-7C42-4AB7-BF73-880C91C05A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6CD0A-AB0D-46E3-B789-FA814CEB23A0}" type="datetimeFigureOut">
              <a:rPr lang="en-US" smtClean="0"/>
              <a:t>1/19/2022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3616B7-9ACD-4D66-84C7-5D617EA303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932884-760F-40B2-BDB9-DE5973A80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3EF3-C5B3-443D-8731-6A9B345E93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60770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07BA881-BD76-4E4D-A320-7EA51457AE1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8FB91C-DFFD-4A98-ACA6-25D0FC96C4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3511FB-5439-484B-9141-BFA5735398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6CD0A-AB0D-46E3-B789-FA814CEB23A0}" type="datetimeFigureOut">
              <a:rPr lang="en-US" smtClean="0"/>
              <a:t>1/19/2022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ED2A13-B886-4A8F-9CB4-36E3A04812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23C7E1-59F1-4DE6-B32A-0BE29CF13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3EF3-C5B3-443D-8731-6A9B345E93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2903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3EF858-FCAC-824C-AECB-F5C24EFB0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0259F6-E65D-B94D-92C8-52071180AB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F6E9A0-74C4-8D43-B41E-1AA4023804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2E8F2-2B45-EF44-9F76-556B2FBD263A}" type="datetimeFigureOut">
              <a:rPr lang="en-US" smtClean="0"/>
              <a:t>1/19/2022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59C508-A36C-1C4E-B0F1-71F2DC8D5D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1E78C0-3188-884E-8C3B-F5B156266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CFA88-140F-D444-BFFA-494AD4ED6C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28853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712A9-AE64-E54C-A56F-7F88D1E75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E2F534-6F5B-AF47-90F1-302948EF8D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8F7079-D8F9-1A4A-9D1D-C80FF5A875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88BFAF-E5FA-0B4D-A1DB-991689E9FE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2E8F2-2B45-EF44-9F76-556B2FBD263A}" type="datetimeFigureOut">
              <a:rPr lang="en-US" smtClean="0"/>
              <a:t>1/19/2022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33CA0C-6967-9144-A3D0-428C494008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7E25AA-4872-D544-B977-677D89E4C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CFA88-140F-D444-BFFA-494AD4ED6C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371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7D2AB-26DC-2644-AA8A-31493A4E50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1A9B62-94CF-FC4C-854F-7E3DF65075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A0F958-B90C-EC46-83DA-97ECFA2531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F3013D6-F098-894C-B867-598A8F82C5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8E1C15D-4423-2F43-A9C0-9CD3D50784A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8DA6B33-AA00-474C-943E-DDD27C9E0C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2E8F2-2B45-EF44-9F76-556B2FBD263A}" type="datetimeFigureOut">
              <a:rPr lang="en-US" smtClean="0"/>
              <a:t>1/19/2022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21AD91F-55F6-B04D-87F0-927A6CEF59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B26ACB0-8E62-9541-AC1E-73D17759B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CFA88-140F-D444-BFFA-494AD4ED6C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81883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3BFD66-59BC-1040-B313-6E3F4AC5F9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DD309DC-B496-2F44-982D-99E3E94D6F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2E8F2-2B45-EF44-9F76-556B2FBD263A}" type="datetimeFigureOut">
              <a:rPr lang="en-US" smtClean="0"/>
              <a:t>1/19/2022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9E6F16-C10B-844A-BBD3-D1E89DB51D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1D371B-B380-374C-B55B-133A16C1E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CFA88-140F-D444-BFFA-494AD4ED6C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1483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AB4C057-8C67-E947-9B27-F2D361C2CE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2E8F2-2B45-EF44-9F76-556B2FBD263A}" type="datetimeFigureOut">
              <a:rPr lang="en-US" smtClean="0"/>
              <a:t>1/19/2022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CD18338-F910-9446-AB3D-53EEF7281D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CE8392-9439-3443-8176-CED2809E2E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CFA88-140F-D444-BFFA-494AD4ED6C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0239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80A89-9696-9E4B-A462-DD341E6B7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FD64F8-E345-5446-ACDB-EABC29646C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F0A4F3-BF29-2047-A94A-CF0B2EB2D1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C5CF46-14FB-204E-95A9-7A31102240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2E8F2-2B45-EF44-9F76-556B2FBD263A}" type="datetimeFigureOut">
              <a:rPr lang="en-US" smtClean="0"/>
              <a:t>1/19/2022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3644DF-F89A-7241-A207-431A38ADAB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815E0B-FC69-B540-85F0-816557744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CFA88-140F-D444-BFFA-494AD4ED6C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2019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BFFDD-650E-1C4D-A2EC-ABC7337221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2784269-B3B7-7642-B04E-53FDBF8433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6C823C-132A-1D4F-A9D8-9C2A3EDD7E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FC9311-356D-E74C-825B-6D2FA882C0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2E8F2-2B45-EF44-9F76-556B2FBD263A}" type="datetimeFigureOut">
              <a:rPr lang="en-US" smtClean="0"/>
              <a:t>1/19/2022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6801F0-E9FE-D840-BBC9-87DA8B0473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EBA31F-52A8-2246-836C-DBBD10ABB1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CFA88-140F-D444-BFFA-494AD4ED6C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6508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0CB6ED3-116B-E040-AD80-62FE954702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77C08C-FAAE-404B-8574-6D19B13BDE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F650FB-1185-434C-8630-AA31864A87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52E8F2-2B45-EF44-9F76-556B2FBD263A}" type="datetimeFigureOut">
              <a:rPr lang="en-US" smtClean="0"/>
              <a:t>1/19/2022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4DFCE0-FC8F-1143-B92F-FB5581E980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3688B5-82D9-054B-A1E5-AC1D5ABE27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ACFA88-140F-D444-BFFA-494AD4ED6C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3496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CEA6D01-42E0-442B-BC0D-B6FC896662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11A157-1BE1-4C7A-8D83-E2940E4A00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D0F496-A36E-48EF-A583-1482D3A2F5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36CD0A-AB0D-46E3-B789-FA814CEB23A0}" type="datetimeFigureOut">
              <a:rPr lang="en-US" smtClean="0"/>
              <a:t>1/19/2022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70DF63-3547-4A57-BE8B-619D092929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BD2091-C16D-4DBE-AF4B-B453C429D3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7C3EF3-C5B3-443D-8731-6A9B345E93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1279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5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JPG"/><Relationship Id="rId5" Type="http://schemas.openxmlformats.org/officeDocument/2006/relationships/image" Target="../media/image24.JPG"/><Relationship Id="rId4" Type="http://schemas.openxmlformats.org/officeDocument/2006/relationships/image" Target="../media/image23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3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doudnalab.org/research_areas/crispr-systems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8075EFAA-88A6-4799-A1BD-7A747DB787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3970" y="4679749"/>
            <a:ext cx="4654938" cy="18516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32E016-2D5B-4EC8-B899-FD62517FCCB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CARMEN, CARMEN, CARMEN, Chameleon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E78CC88-CE32-4245-A3D1-9126874B2BE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Marie Kirby</a:t>
            </a:r>
          </a:p>
          <a:p>
            <a:r>
              <a:rPr lang="en-US" dirty="0"/>
              <a:t>Genomics and Diagnostics Team</a:t>
            </a:r>
          </a:p>
          <a:p>
            <a:r>
              <a:rPr lang="en-US" dirty="0"/>
              <a:t>Branch Meeting 01/19/22</a:t>
            </a:r>
          </a:p>
        </p:txBody>
      </p:sp>
      <p:pic>
        <p:nvPicPr>
          <p:cNvPr id="4" name="Picture 3" descr="A picture containing text, monitor&#10;&#10;Description automatically generated">
            <a:extLst>
              <a:ext uri="{FF2B5EF4-FFF2-40B4-BE49-F238E27FC236}">
                <a16:creationId xmlns:a16="http://schemas.microsoft.com/office/drawing/2014/main" id="{C0DC3AB6-56BB-4BB1-9C54-7EEF7750F3E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43"/>
          <a:stretch/>
        </p:blipFill>
        <p:spPr>
          <a:xfrm>
            <a:off x="356840" y="3429000"/>
            <a:ext cx="2112512" cy="2766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3261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1ACF59C3-C9E2-4142-8C10-19D4D99BF1ED}"/>
              </a:ext>
            </a:extLst>
          </p:cNvPr>
          <p:cNvGrpSpPr/>
          <p:nvPr/>
        </p:nvGrpSpPr>
        <p:grpSpPr>
          <a:xfrm>
            <a:off x="533400" y="2028825"/>
            <a:ext cx="10820400" cy="1400175"/>
            <a:chOff x="533400" y="2028825"/>
            <a:chExt cx="10820400" cy="1400175"/>
          </a:xfrm>
        </p:grpSpPr>
        <p:pic>
          <p:nvPicPr>
            <p:cNvPr id="7" name="Picture 6" descr="A map of a city&#10;&#10;Description automatically generated with low confidence">
              <a:extLst>
                <a:ext uri="{FF2B5EF4-FFF2-40B4-BE49-F238E27FC236}">
                  <a16:creationId xmlns:a16="http://schemas.microsoft.com/office/drawing/2014/main" id="{8C187E04-5A82-4E69-8117-347508D3F7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3400" y="2028825"/>
              <a:ext cx="10820400" cy="1400175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3D5EF55-98F3-456C-9A22-BD8C38F70AC2}"/>
                </a:ext>
              </a:extLst>
            </p:cNvPr>
            <p:cNvSpPr/>
            <p:nvPr/>
          </p:nvSpPr>
          <p:spPr>
            <a:xfrm>
              <a:off x="685800" y="2061371"/>
              <a:ext cx="279400" cy="17570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B18EB397-D0B1-49F5-A819-ACE4797D0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Massively multiplexed nucleic acid detection with Cas13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56547D-AEC8-4238-8717-3231E86E76F2}"/>
              </a:ext>
            </a:extLst>
          </p:cNvPr>
          <p:cNvSpPr txBox="1"/>
          <p:nvPr/>
        </p:nvSpPr>
        <p:spPr>
          <a:xfrm>
            <a:off x="484909" y="1508198"/>
            <a:ext cx="112221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Combinatorial Arrayed Reactions for Multiplexed Evaluation of Nucleic Acids (CARMEN) = scalable multiplexed pathogen detection!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A3AA2DE-D81E-4FA3-A577-57D93975936F}"/>
              </a:ext>
            </a:extLst>
          </p:cNvPr>
          <p:cNvSpPr txBox="1"/>
          <p:nvPr/>
        </p:nvSpPr>
        <p:spPr>
          <a:xfrm>
            <a:off x="5477256" y="4465795"/>
            <a:ext cx="636422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Microwell-array system where input droplets organize themselves in the wells of the array, creating all possible combinations or Cas13-crRNA test with each sample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Fluorescent code for each sample and each Cas13-crRNA test shows which sample is being tested by which Cas13-crRNA test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Once these droplets combine, then fluorescence is read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Reduces amount of reagent needed and pipetting steps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52E1420-4D7A-4E86-9F47-E0F57C30CC8A}"/>
              </a:ext>
            </a:extLst>
          </p:cNvPr>
          <p:cNvGrpSpPr/>
          <p:nvPr/>
        </p:nvGrpSpPr>
        <p:grpSpPr>
          <a:xfrm>
            <a:off x="838200" y="3561842"/>
            <a:ext cx="3982588" cy="3220845"/>
            <a:chOff x="838200" y="3561842"/>
            <a:chExt cx="3982588" cy="3220845"/>
          </a:xfrm>
        </p:grpSpPr>
        <p:pic>
          <p:nvPicPr>
            <p:cNvPr id="11" name="Picture 10" descr="Diagram&#10;&#10;Description automatically generated">
              <a:extLst>
                <a:ext uri="{FF2B5EF4-FFF2-40B4-BE49-F238E27FC236}">
                  <a16:creationId xmlns:a16="http://schemas.microsoft.com/office/drawing/2014/main" id="{6002906A-7A3C-4C63-8186-541095AA98F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200" y="3561842"/>
              <a:ext cx="3982588" cy="3220845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623F62B-A42E-4C11-84F9-617B7984185A}"/>
                </a:ext>
              </a:extLst>
            </p:cNvPr>
            <p:cNvSpPr/>
            <p:nvPr/>
          </p:nvSpPr>
          <p:spPr>
            <a:xfrm>
              <a:off x="838200" y="3561842"/>
              <a:ext cx="387096" cy="20529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F09D96CE-E23E-4701-A9CA-032E55EDCD11}"/>
              </a:ext>
            </a:extLst>
          </p:cNvPr>
          <p:cNvSpPr txBox="1"/>
          <p:nvPr/>
        </p:nvSpPr>
        <p:spPr>
          <a:xfrm>
            <a:off x="5563154" y="3823923"/>
            <a:ext cx="59643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CARMEN Proof of Principal System was Developed at Broad Institute in Boston – Custom Chip Analyzed with Microscopy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A4D543C-9762-45B6-8055-9B9D32EADAAD}"/>
              </a:ext>
            </a:extLst>
          </p:cNvPr>
          <p:cNvSpPr txBox="1"/>
          <p:nvPr/>
        </p:nvSpPr>
        <p:spPr>
          <a:xfrm>
            <a:off x="7371214" y="6548104"/>
            <a:ext cx="48582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Ackerman et al. Nature. 2020. Jun;582(7811):277-282. </a:t>
            </a:r>
            <a:r>
              <a:rPr lang="en-US" sz="1200" dirty="0" err="1"/>
              <a:t>Epub</a:t>
            </a:r>
            <a:r>
              <a:rPr lang="en-US" sz="1200" dirty="0"/>
              <a:t> 2020 Apr 29.</a:t>
            </a:r>
          </a:p>
        </p:txBody>
      </p:sp>
    </p:spTree>
    <p:extLst>
      <p:ext uri="{BB962C8B-B14F-4D97-AF65-F5344CB8AC3E}">
        <p14:creationId xmlns:p14="http://schemas.microsoft.com/office/powerpoint/2010/main" val="24506766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64898A-DEC2-4C30-A81A-AE544E257B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Influenza Haemagglutinin and Neuraminidase Detection as Proof of Principal</a:t>
            </a:r>
          </a:p>
        </p:txBody>
      </p:sp>
      <p:pic>
        <p:nvPicPr>
          <p:cNvPr id="4" name="Picture 3" descr="Chart, waterfall chart&#10;&#10;Description automatically generated">
            <a:extLst>
              <a:ext uri="{FF2B5EF4-FFF2-40B4-BE49-F238E27FC236}">
                <a16:creationId xmlns:a16="http://schemas.microsoft.com/office/drawing/2014/main" id="{2AD45D25-0AD7-4993-8D19-386DD6100A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10349923" cy="500136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F0D7387-59FE-420F-B8EA-E8B7992DD1D7}"/>
              </a:ext>
            </a:extLst>
          </p:cNvPr>
          <p:cNvSpPr txBox="1"/>
          <p:nvPr/>
        </p:nvSpPr>
        <p:spPr>
          <a:xfrm>
            <a:off x="7371214" y="6548104"/>
            <a:ext cx="48582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Ackerman et al. Nature. 2020. Jun;582(7811):277-282. </a:t>
            </a:r>
            <a:r>
              <a:rPr lang="en-US" sz="1200" dirty="0" err="1"/>
              <a:t>Epub</a:t>
            </a:r>
            <a:r>
              <a:rPr lang="en-US" sz="1200" dirty="0"/>
              <a:t> 2020 Apr 29.</a:t>
            </a:r>
          </a:p>
        </p:txBody>
      </p:sp>
    </p:spTree>
    <p:extLst>
      <p:ext uri="{BB962C8B-B14F-4D97-AF65-F5344CB8AC3E}">
        <p14:creationId xmlns:p14="http://schemas.microsoft.com/office/powerpoint/2010/main" val="9101017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2B646-0EF4-4844-825F-19FC4161CE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Update to microfluidic CARMEN (</a:t>
            </a:r>
            <a:r>
              <a:rPr lang="en-US" dirty="0" err="1"/>
              <a:t>mCARMEN</a:t>
            </a:r>
            <a:r>
              <a:rPr lang="en-US" dirty="0"/>
              <a:t>)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F500A84-C032-4C26-96D4-135E6DB8035B}"/>
              </a:ext>
            </a:extLst>
          </p:cNvPr>
          <p:cNvGrpSpPr/>
          <p:nvPr/>
        </p:nvGrpSpPr>
        <p:grpSpPr>
          <a:xfrm>
            <a:off x="0" y="1349282"/>
            <a:ext cx="12192000" cy="3900818"/>
            <a:chOff x="0" y="1478591"/>
            <a:chExt cx="12192000" cy="3900818"/>
          </a:xfrm>
        </p:grpSpPr>
        <p:pic>
          <p:nvPicPr>
            <p:cNvPr id="4" name="Picture 3" descr="Diagram&#10;&#10;Description automatically generated">
              <a:extLst>
                <a:ext uri="{FF2B5EF4-FFF2-40B4-BE49-F238E27FC236}">
                  <a16:creationId xmlns:a16="http://schemas.microsoft.com/office/drawing/2014/main" id="{07546BB3-262A-4F6A-A3D6-A8583D1BC62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478591"/>
              <a:ext cx="12192000" cy="3900818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4D059A0-118F-4A81-85C4-F4A8AA1FADDB}"/>
                </a:ext>
              </a:extLst>
            </p:cNvPr>
            <p:cNvSpPr/>
            <p:nvPr/>
          </p:nvSpPr>
          <p:spPr>
            <a:xfrm>
              <a:off x="166255" y="1560945"/>
              <a:ext cx="341745" cy="38792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EFD2D8AF-D3C5-41DF-BDC8-33C296ACB682}"/>
              </a:ext>
            </a:extLst>
          </p:cNvPr>
          <p:cNvSpPr txBox="1"/>
          <p:nvPr/>
        </p:nvSpPr>
        <p:spPr>
          <a:xfrm>
            <a:off x="5761870" y="6581001"/>
            <a:ext cx="63356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Welch et al. </a:t>
            </a:r>
            <a:r>
              <a:rPr lang="en-US" sz="1200" dirty="0" err="1"/>
              <a:t>medRxiv</a:t>
            </a:r>
            <a:r>
              <a:rPr lang="en-US" sz="1200" dirty="0"/>
              <a:t>. 2021. 12.14.21265689; </a:t>
            </a:r>
            <a:r>
              <a:rPr lang="en-US" sz="1200" b="0" i="0" dirty="0" err="1">
                <a:solidFill>
                  <a:srgbClr val="333333"/>
                </a:solidFill>
                <a:effectLst/>
                <a:latin typeface="Helvetica Neue"/>
              </a:rPr>
              <a:t>doi</a:t>
            </a:r>
            <a:r>
              <a:rPr lang="en-US" sz="1200" b="0" i="0" dirty="0">
                <a:solidFill>
                  <a:srgbClr val="333333"/>
                </a:solidFill>
                <a:effectLst/>
                <a:latin typeface="Helvetica Neue"/>
              </a:rPr>
              <a:t>: https://doi.org/10.1101/2021.12.14.21267689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3777167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A0D6F-D5DE-4AB0-BD62-7A52AB12E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Biomark</a:t>
            </a:r>
            <a:r>
              <a:rPr lang="en-US" dirty="0"/>
              <a:t> HD, IFC controller, and Chips</a:t>
            </a:r>
          </a:p>
        </p:txBody>
      </p:sp>
      <p:pic>
        <p:nvPicPr>
          <p:cNvPr id="4" name="Picture 3" descr="A picture containing text, monitor&#10;&#10;Description automatically generated">
            <a:extLst>
              <a:ext uri="{FF2B5EF4-FFF2-40B4-BE49-F238E27FC236}">
                <a16:creationId xmlns:a16="http://schemas.microsoft.com/office/drawing/2014/main" id="{40052AE7-4549-490B-8AA9-880C97D25AE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43"/>
          <a:stretch/>
        </p:blipFill>
        <p:spPr>
          <a:xfrm>
            <a:off x="8674390" y="1929105"/>
            <a:ext cx="2683447" cy="3514725"/>
          </a:xfrm>
          <a:prstGeom prst="rect">
            <a:avLst/>
          </a:prstGeom>
        </p:spPr>
      </p:pic>
      <p:pic>
        <p:nvPicPr>
          <p:cNvPr id="6" name="Picture 5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8005D6E0-97DC-4939-8BA8-9F5BBF30B0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5656" y="2740093"/>
            <a:ext cx="3343275" cy="24003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7589CAF-D1CD-46BB-8C91-7001D2768CAB}"/>
              </a:ext>
            </a:extLst>
          </p:cNvPr>
          <p:cNvSpPr txBox="1"/>
          <p:nvPr/>
        </p:nvSpPr>
        <p:spPr>
          <a:xfrm>
            <a:off x="4667027" y="1400350"/>
            <a:ext cx="288036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JUNO = IFC (integrated fluidic circuit) control = mixes samples and assays into the center panel of the chip via microfluidics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4DC1FB3-ADA8-4E95-A5B0-C7DA3339C265}"/>
              </a:ext>
            </a:extLst>
          </p:cNvPr>
          <p:cNvSpPr txBox="1"/>
          <p:nvPr/>
        </p:nvSpPr>
        <p:spPr>
          <a:xfrm>
            <a:off x="8875336" y="1400350"/>
            <a:ext cx="26794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BioMark</a:t>
            </a:r>
            <a:r>
              <a:rPr lang="en-US" dirty="0"/>
              <a:t> HD = reads the fluorescence/collects data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4D9948-C941-4058-995C-572C434338AF}"/>
              </a:ext>
            </a:extLst>
          </p:cNvPr>
          <p:cNvSpPr txBox="1"/>
          <p:nvPr/>
        </p:nvSpPr>
        <p:spPr>
          <a:xfrm>
            <a:off x="337871" y="1707160"/>
            <a:ext cx="37967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IFC chip – 192.24 = 192 samples and 24 assays tested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BE93BDC-76EC-4D2C-9B2A-BF6B0257D3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871" y="2302177"/>
            <a:ext cx="3487100" cy="283821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A16E5CE-C12C-4C1C-A3B5-31C9B02FA4D3}"/>
              </a:ext>
            </a:extLst>
          </p:cNvPr>
          <p:cNvSpPr/>
          <p:nvPr/>
        </p:nvSpPr>
        <p:spPr>
          <a:xfrm>
            <a:off x="420624" y="2526894"/>
            <a:ext cx="192024" cy="2386584"/>
          </a:xfrm>
          <a:prstGeom prst="rect">
            <a:avLst/>
          </a:prstGeom>
          <a:solidFill>
            <a:srgbClr val="92D050">
              <a:alpha val="50000"/>
            </a:srgbClr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49EE4F5-B0BE-45A6-978F-01C4D1346D54}"/>
              </a:ext>
            </a:extLst>
          </p:cNvPr>
          <p:cNvSpPr/>
          <p:nvPr/>
        </p:nvSpPr>
        <p:spPr>
          <a:xfrm>
            <a:off x="3536935" y="2508451"/>
            <a:ext cx="192024" cy="2386584"/>
          </a:xfrm>
          <a:prstGeom prst="rect">
            <a:avLst/>
          </a:prstGeom>
          <a:solidFill>
            <a:srgbClr val="92D050">
              <a:alpha val="50000"/>
            </a:srgbClr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31CB812-4FCD-4B38-B029-CAD59BC78D38}"/>
              </a:ext>
            </a:extLst>
          </p:cNvPr>
          <p:cNvSpPr/>
          <p:nvPr/>
        </p:nvSpPr>
        <p:spPr>
          <a:xfrm>
            <a:off x="612648" y="2526894"/>
            <a:ext cx="754334" cy="2368141"/>
          </a:xfrm>
          <a:prstGeom prst="rect">
            <a:avLst/>
          </a:prstGeom>
          <a:solidFill>
            <a:srgbClr val="0070C0">
              <a:alpha val="50000"/>
            </a:srgbClr>
          </a:solidFill>
          <a:ln>
            <a:solidFill>
              <a:srgbClr val="0070C0">
                <a:alpha val="51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E93D5A2-4486-461B-8248-93EA988CA8F9}"/>
              </a:ext>
            </a:extLst>
          </p:cNvPr>
          <p:cNvSpPr/>
          <p:nvPr/>
        </p:nvSpPr>
        <p:spPr>
          <a:xfrm>
            <a:off x="2791926" y="2562871"/>
            <a:ext cx="754334" cy="2368141"/>
          </a:xfrm>
          <a:prstGeom prst="rect">
            <a:avLst/>
          </a:prstGeom>
          <a:solidFill>
            <a:srgbClr val="0070C0">
              <a:alpha val="50000"/>
            </a:srgbClr>
          </a:solidFill>
          <a:ln>
            <a:solidFill>
              <a:srgbClr val="0070C0">
                <a:alpha val="51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D25BC05-8879-40EB-9D06-E2DDF479E4F6}"/>
              </a:ext>
            </a:extLst>
          </p:cNvPr>
          <p:cNvSpPr txBox="1"/>
          <p:nvPr/>
        </p:nvSpPr>
        <p:spPr>
          <a:xfrm>
            <a:off x="87707" y="5380252"/>
            <a:ext cx="61837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Green = Assay master mixes </a:t>
            </a:r>
          </a:p>
          <a:p>
            <a:r>
              <a:rPr lang="en-US" dirty="0"/>
              <a:t>Blue = Samples</a:t>
            </a:r>
          </a:p>
        </p:txBody>
      </p:sp>
    </p:spTree>
    <p:extLst>
      <p:ext uri="{BB962C8B-B14F-4D97-AF65-F5344CB8AC3E}">
        <p14:creationId xmlns:p14="http://schemas.microsoft.com/office/powerpoint/2010/main" val="10564239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 descr="Diagram&#10;&#10;Description automatically generated">
            <a:extLst>
              <a:ext uri="{FF2B5EF4-FFF2-40B4-BE49-F238E27FC236}">
                <a16:creationId xmlns:a16="http://schemas.microsoft.com/office/drawing/2014/main" id="{E962C3BC-6AC0-4B69-9443-5867BD2B53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03409"/>
            <a:ext cx="11206976" cy="56238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61765D4-DE63-0044-BD76-AF81B3B0D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6761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CARMEN-</a:t>
            </a:r>
            <a:r>
              <a:rPr lang="en-US" dirty="0" err="1"/>
              <a:t>Fluidigm</a:t>
            </a:r>
            <a:r>
              <a:rPr lang="en-US" dirty="0"/>
              <a:t> Workflow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F5C88B-ABFF-4A69-AC42-1A4B89D7AB16}"/>
              </a:ext>
            </a:extLst>
          </p:cNvPr>
          <p:cNvSpPr txBox="1"/>
          <p:nvPr/>
        </p:nvSpPr>
        <p:spPr>
          <a:xfrm>
            <a:off x="10128197" y="2284426"/>
            <a:ext cx="208796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Data from CARMEN can be used to detect pathogens or to distinguish variants</a:t>
            </a:r>
          </a:p>
        </p:txBody>
      </p:sp>
    </p:spTree>
    <p:extLst>
      <p:ext uri="{BB962C8B-B14F-4D97-AF65-F5344CB8AC3E}">
        <p14:creationId xmlns:p14="http://schemas.microsoft.com/office/powerpoint/2010/main" val="6920072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A8345B-5249-47B7-AC16-874EBD349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CARMEN can be used to detect Pathogens – e.g. – 21 Respiratory viral panel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23BE3B5-EB30-4B6D-BFA2-12F8D446FA46}"/>
              </a:ext>
            </a:extLst>
          </p:cNvPr>
          <p:cNvGrpSpPr/>
          <p:nvPr/>
        </p:nvGrpSpPr>
        <p:grpSpPr>
          <a:xfrm>
            <a:off x="295275" y="1607127"/>
            <a:ext cx="11896725" cy="4588886"/>
            <a:chOff x="295275" y="1607127"/>
            <a:chExt cx="11896725" cy="4588886"/>
          </a:xfrm>
        </p:grpSpPr>
        <p:pic>
          <p:nvPicPr>
            <p:cNvPr id="4" name="Picture 3" descr="Chart, waterfall chart&#10;&#10;Description automatically generated">
              <a:extLst>
                <a:ext uri="{FF2B5EF4-FFF2-40B4-BE49-F238E27FC236}">
                  <a16:creationId xmlns:a16="http://schemas.microsoft.com/office/drawing/2014/main" id="{373E6BE8-239E-4807-9EDF-1B712125C19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5275" y="1690688"/>
              <a:ext cx="11896725" cy="4505325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EEBC11A-1C24-44FB-9CA9-4B4AE7B64984}"/>
                </a:ext>
              </a:extLst>
            </p:cNvPr>
            <p:cNvSpPr/>
            <p:nvPr/>
          </p:nvSpPr>
          <p:spPr>
            <a:xfrm>
              <a:off x="406400" y="1607127"/>
              <a:ext cx="415636" cy="61883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268FBA3A-69F1-4EA2-A6B9-CE4CD317494C}"/>
              </a:ext>
            </a:extLst>
          </p:cNvPr>
          <p:cNvSpPr txBox="1"/>
          <p:nvPr/>
        </p:nvSpPr>
        <p:spPr>
          <a:xfrm>
            <a:off x="5761870" y="6581001"/>
            <a:ext cx="63356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Welch et al. </a:t>
            </a:r>
            <a:r>
              <a:rPr lang="en-US" sz="1200" dirty="0" err="1"/>
              <a:t>medRxiv</a:t>
            </a:r>
            <a:r>
              <a:rPr lang="en-US" sz="1200" dirty="0"/>
              <a:t>. 2021. 12.14.21265689; </a:t>
            </a:r>
            <a:r>
              <a:rPr lang="en-US" sz="1200" b="0" i="0" dirty="0" err="1">
                <a:solidFill>
                  <a:srgbClr val="333333"/>
                </a:solidFill>
                <a:effectLst/>
                <a:latin typeface="Helvetica Neue"/>
              </a:rPr>
              <a:t>doi</a:t>
            </a:r>
            <a:r>
              <a:rPr lang="en-US" sz="1200" b="0" i="0" dirty="0">
                <a:solidFill>
                  <a:srgbClr val="333333"/>
                </a:solidFill>
                <a:effectLst/>
                <a:latin typeface="Helvetica Neue"/>
              </a:rPr>
              <a:t>: https://doi.org/10.1101/2021.12.14.21267689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2631794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A8345B-5249-47B7-AC16-874EBD349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CARMEN can be used to detect Pathogens – e.g. – 21 Respiratory viral panel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D1BE6E8-0870-4E68-AAF3-750BEC53A406}"/>
              </a:ext>
            </a:extLst>
          </p:cNvPr>
          <p:cNvGrpSpPr/>
          <p:nvPr/>
        </p:nvGrpSpPr>
        <p:grpSpPr>
          <a:xfrm>
            <a:off x="838200" y="1773936"/>
            <a:ext cx="9411863" cy="4504419"/>
            <a:chOff x="1503755" y="1817012"/>
            <a:chExt cx="8746308" cy="4123015"/>
          </a:xfrm>
        </p:grpSpPr>
        <p:pic>
          <p:nvPicPr>
            <p:cNvPr id="10" name="Picture 9" descr="A picture containing chart&#10;&#10;Description automatically generated">
              <a:extLst>
                <a:ext uri="{FF2B5EF4-FFF2-40B4-BE49-F238E27FC236}">
                  <a16:creationId xmlns:a16="http://schemas.microsoft.com/office/drawing/2014/main" id="{9BDB9DF6-26E5-4A13-BB63-E2ECC10B20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8220"/>
            <a:stretch/>
          </p:blipFill>
          <p:spPr>
            <a:xfrm>
              <a:off x="1503755" y="1817012"/>
              <a:ext cx="8746308" cy="4123015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78F6C5F-A39D-4F4B-8E72-EFD21E81894E}"/>
                </a:ext>
              </a:extLst>
            </p:cNvPr>
            <p:cNvSpPr/>
            <p:nvPr/>
          </p:nvSpPr>
          <p:spPr>
            <a:xfrm>
              <a:off x="1826676" y="1817012"/>
              <a:ext cx="775854" cy="6361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6E637256-2F35-42CE-90E2-87E8547849FA}"/>
              </a:ext>
            </a:extLst>
          </p:cNvPr>
          <p:cNvSpPr txBox="1"/>
          <p:nvPr/>
        </p:nvSpPr>
        <p:spPr>
          <a:xfrm>
            <a:off x="5761870" y="6581001"/>
            <a:ext cx="63356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Welch et al. </a:t>
            </a:r>
            <a:r>
              <a:rPr lang="en-US" sz="1200" dirty="0" err="1"/>
              <a:t>medRxiv</a:t>
            </a:r>
            <a:r>
              <a:rPr lang="en-US" sz="1200" dirty="0"/>
              <a:t>. 2021. 12.14.21265689; </a:t>
            </a:r>
            <a:r>
              <a:rPr lang="en-US" sz="1200" b="0" i="0" dirty="0" err="1">
                <a:solidFill>
                  <a:srgbClr val="333333"/>
                </a:solidFill>
                <a:effectLst/>
                <a:latin typeface="Helvetica Neue"/>
              </a:rPr>
              <a:t>doi</a:t>
            </a:r>
            <a:r>
              <a:rPr lang="en-US" sz="1200" b="0" i="0" dirty="0">
                <a:solidFill>
                  <a:srgbClr val="333333"/>
                </a:solidFill>
                <a:effectLst/>
                <a:latin typeface="Helvetica Neue"/>
              </a:rPr>
              <a:t>: https://doi.org/10.1101/2021.12.14.21267689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7508194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7F25EDBA-3B12-1A4D-BEAA-FB944E498F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1973" t="64599" b="4323"/>
          <a:stretch/>
        </p:blipFill>
        <p:spPr>
          <a:xfrm>
            <a:off x="3023754" y="3415080"/>
            <a:ext cx="5800311" cy="331822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63AC5AE-E153-A248-A6BC-78382AB59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12436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Variant testing with </a:t>
            </a:r>
            <a:r>
              <a:rPr lang="en-US" dirty="0" err="1"/>
              <a:t>mCARMEN</a:t>
            </a:r>
            <a:r>
              <a:rPr lang="en-US" dirty="0"/>
              <a:t> = crRNA pairs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8F7646-8B7A-F948-B935-9C3C64E980B2}"/>
              </a:ext>
            </a:extLst>
          </p:cNvPr>
          <p:cNvSpPr txBox="1"/>
          <p:nvPr/>
        </p:nvSpPr>
        <p:spPr>
          <a:xfrm>
            <a:off x="6719454" y="3893856"/>
            <a:ext cx="1763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Expected Results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F95C819-DAC2-465A-AD18-7DC1111C4CF3}"/>
              </a:ext>
            </a:extLst>
          </p:cNvPr>
          <p:cNvGrpSpPr/>
          <p:nvPr/>
        </p:nvGrpSpPr>
        <p:grpSpPr>
          <a:xfrm>
            <a:off x="2361256" y="890471"/>
            <a:ext cx="6957959" cy="2754732"/>
            <a:chOff x="232852" y="1111415"/>
            <a:chExt cx="6957959" cy="2754732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B8DFF2B-A6D8-9D44-BF38-5213E87FB9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64850" r="39824" b="1116"/>
            <a:stretch/>
          </p:blipFill>
          <p:spPr>
            <a:xfrm>
              <a:off x="232852" y="1111415"/>
              <a:ext cx="6957959" cy="2754732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FC6ACC9-CF7E-4DDE-9013-A97D5AFC2973}"/>
                </a:ext>
              </a:extLst>
            </p:cNvPr>
            <p:cNvSpPr/>
            <p:nvPr/>
          </p:nvSpPr>
          <p:spPr>
            <a:xfrm>
              <a:off x="5642264" y="2576945"/>
              <a:ext cx="712282" cy="15586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B384307-4178-462F-8B2D-EB89571B1984}"/>
                </a:ext>
              </a:extLst>
            </p:cNvPr>
            <p:cNvSpPr/>
            <p:nvPr/>
          </p:nvSpPr>
          <p:spPr>
            <a:xfrm>
              <a:off x="6085608" y="2828059"/>
              <a:ext cx="531559" cy="15586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8E3C368F-0E59-4876-BB30-9202B12FFD2A}"/>
              </a:ext>
            </a:extLst>
          </p:cNvPr>
          <p:cNvSpPr txBox="1"/>
          <p:nvPr/>
        </p:nvSpPr>
        <p:spPr>
          <a:xfrm>
            <a:off x="7668490" y="2280044"/>
            <a:ext cx="11118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Wild-type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8307FEB-0C87-4DEC-8D2D-2A439DEDAB1B}"/>
              </a:ext>
            </a:extLst>
          </p:cNvPr>
          <p:cNvSpPr txBox="1"/>
          <p:nvPr/>
        </p:nvSpPr>
        <p:spPr>
          <a:xfrm>
            <a:off x="8116510" y="2539785"/>
            <a:ext cx="11118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Variant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48EC710-D2E3-4B57-8D04-0A3C0B427ADF}"/>
              </a:ext>
            </a:extLst>
          </p:cNvPr>
          <p:cNvGrpSpPr/>
          <p:nvPr/>
        </p:nvGrpSpPr>
        <p:grpSpPr>
          <a:xfrm>
            <a:off x="4310495" y="4901774"/>
            <a:ext cx="550718" cy="1610590"/>
            <a:chOff x="2182091" y="5122718"/>
            <a:chExt cx="550718" cy="161059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A48C4D9-96AF-43DF-B2AA-56F6178F46AF}"/>
                </a:ext>
              </a:extLst>
            </p:cNvPr>
            <p:cNvSpPr/>
            <p:nvPr/>
          </p:nvSpPr>
          <p:spPr>
            <a:xfrm>
              <a:off x="2202873" y="5122718"/>
              <a:ext cx="529936" cy="935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0DB4BEF-BFE4-4C75-87E0-F4FC0DFD7445}"/>
                </a:ext>
              </a:extLst>
            </p:cNvPr>
            <p:cNvSpPr/>
            <p:nvPr/>
          </p:nvSpPr>
          <p:spPr>
            <a:xfrm>
              <a:off x="2182091" y="6549704"/>
              <a:ext cx="458932" cy="18360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46A636A4-41E9-4EA3-9F0E-651C508C56E5}"/>
              </a:ext>
            </a:extLst>
          </p:cNvPr>
          <p:cNvSpPr txBox="1"/>
          <p:nvPr/>
        </p:nvSpPr>
        <p:spPr>
          <a:xfrm>
            <a:off x="4040331" y="4763471"/>
            <a:ext cx="11118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Wild-type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63B6294-B42F-462E-BF60-32AAD92D5088}"/>
              </a:ext>
            </a:extLst>
          </p:cNvPr>
          <p:cNvSpPr txBox="1"/>
          <p:nvPr/>
        </p:nvSpPr>
        <p:spPr>
          <a:xfrm>
            <a:off x="4113068" y="6214978"/>
            <a:ext cx="11118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Variant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761F284-E4F3-4BDA-BB06-E550CED216B7}"/>
              </a:ext>
            </a:extLst>
          </p:cNvPr>
          <p:cNvSpPr/>
          <p:nvPr/>
        </p:nvSpPr>
        <p:spPr>
          <a:xfrm>
            <a:off x="2606386" y="1839612"/>
            <a:ext cx="706582" cy="457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3C5DC88-05CE-4EDB-92A6-EDDC52DF5732}"/>
              </a:ext>
            </a:extLst>
          </p:cNvPr>
          <p:cNvSpPr txBox="1"/>
          <p:nvPr/>
        </p:nvSpPr>
        <p:spPr>
          <a:xfrm>
            <a:off x="2499013" y="1870785"/>
            <a:ext cx="11118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Wild-type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55FB12E-6ECC-400C-A9B7-15CC6A6646B8}"/>
              </a:ext>
            </a:extLst>
          </p:cNvPr>
          <p:cNvSpPr txBox="1"/>
          <p:nvPr/>
        </p:nvSpPr>
        <p:spPr>
          <a:xfrm>
            <a:off x="2647696" y="2048160"/>
            <a:ext cx="11118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Variant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45D27F9-33EE-43EC-B9C5-15ADB6A8ACCC}"/>
              </a:ext>
            </a:extLst>
          </p:cNvPr>
          <p:cNvSpPr txBox="1"/>
          <p:nvPr/>
        </p:nvSpPr>
        <p:spPr>
          <a:xfrm>
            <a:off x="5840235" y="6557367"/>
            <a:ext cx="63356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Welch et al. </a:t>
            </a:r>
            <a:r>
              <a:rPr lang="en-US" sz="1200" dirty="0" err="1"/>
              <a:t>medRxiv</a:t>
            </a:r>
            <a:r>
              <a:rPr lang="en-US" sz="1200" dirty="0"/>
              <a:t>. 2021. 12.14.21265689; </a:t>
            </a:r>
            <a:r>
              <a:rPr lang="en-US" sz="1200" b="0" i="0" dirty="0" err="1">
                <a:solidFill>
                  <a:srgbClr val="333333"/>
                </a:solidFill>
                <a:effectLst/>
                <a:latin typeface="Helvetica Neue"/>
              </a:rPr>
              <a:t>doi</a:t>
            </a:r>
            <a:r>
              <a:rPr lang="en-US" sz="1200" b="0" i="0" dirty="0">
                <a:solidFill>
                  <a:srgbClr val="333333"/>
                </a:solidFill>
                <a:effectLst/>
                <a:latin typeface="Helvetica Neue"/>
              </a:rPr>
              <a:t>: https://doi.org/10.1101/2021.12.14.21267689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5094051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7F25EDBA-3B12-1A4D-BEAA-FB944E498F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1973" t="64599" b="4323"/>
          <a:stretch/>
        </p:blipFill>
        <p:spPr>
          <a:xfrm>
            <a:off x="895350" y="3636024"/>
            <a:ext cx="5800311" cy="331822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63AC5AE-E153-A248-A6BC-78382AB59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Variant testing with </a:t>
            </a:r>
            <a:r>
              <a:rPr lang="en-US" dirty="0" err="1"/>
              <a:t>mCARMEN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8F7646-8B7A-F948-B935-9C3C64E980B2}"/>
              </a:ext>
            </a:extLst>
          </p:cNvPr>
          <p:cNvSpPr txBox="1"/>
          <p:nvPr/>
        </p:nvSpPr>
        <p:spPr>
          <a:xfrm>
            <a:off x="4591050" y="4114800"/>
            <a:ext cx="1763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Expected Results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F95C819-DAC2-465A-AD18-7DC1111C4CF3}"/>
              </a:ext>
            </a:extLst>
          </p:cNvPr>
          <p:cNvGrpSpPr/>
          <p:nvPr/>
        </p:nvGrpSpPr>
        <p:grpSpPr>
          <a:xfrm>
            <a:off x="232852" y="1111415"/>
            <a:ext cx="6957959" cy="2754732"/>
            <a:chOff x="232852" y="1111415"/>
            <a:chExt cx="6957959" cy="2754732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B8DFF2B-A6D8-9D44-BF38-5213E87FB9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64850" r="39824" b="1116"/>
            <a:stretch/>
          </p:blipFill>
          <p:spPr>
            <a:xfrm>
              <a:off x="232852" y="1111415"/>
              <a:ext cx="6957959" cy="2754732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FC6ACC9-CF7E-4DDE-9013-A97D5AFC2973}"/>
                </a:ext>
              </a:extLst>
            </p:cNvPr>
            <p:cNvSpPr/>
            <p:nvPr/>
          </p:nvSpPr>
          <p:spPr>
            <a:xfrm>
              <a:off x="5642264" y="2576945"/>
              <a:ext cx="712282" cy="15586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B384307-4178-462F-8B2D-EB89571B1984}"/>
                </a:ext>
              </a:extLst>
            </p:cNvPr>
            <p:cNvSpPr/>
            <p:nvPr/>
          </p:nvSpPr>
          <p:spPr>
            <a:xfrm>
              <a:off x="6085608" y="2828059"/>
              <a:ext cx="531559" cy="15586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8E3C368F-0E59-4876-BB30-9202B12FFD2A}"/>
              </a:ext>
            </a:extLst>
          </p:cNvPr>
          <p:cNvSpPr txBox="1"/>
          <p:nvPr/>
        </p:nvSpPr>
        <p:spPr>
          <a:xfrm>
            <a:off x="5540086" y="2500988"/>
            <a:ext cx="11118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Wild-type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8307FEB-0C87-4DEC-8D2D-2A439DEDAB1B}"/>
              </a:ext>
            </a:extLst>
          </p:cNvPr>
          <p:cNvSpPr txBox="1"/>
          <p:nvPr/>
        </p:nvSpPr>
        <p:spPr>
          <a:xfrm>
            <a:off x="5988106" y="2760729"/>
            <a:ext cx="11118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Variant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48EC710-D2E3-4B57-8D04-0A3C0B427ADF}"/>
              </a:ext>
            </a:extLst>
          </p:cNvPr>
          <p:cNvGrpSpPr/>
          <p:nvPr/>
        </p:nvGrpSpPr>
        <p:grpSpPr>
          <a:xfrm>
            <a:off x="2182091" y="5122718"/>
            <a:ext cx="550718" cy="1610590"/>
            <a:chOff x="2182091" y="5122718"/>
            <a:chExt cx="550718" cy="161059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A48C4D9-96AF-43DF-B2AA-56F6178F46AF}"/>
                </a:ext>
              </a:extLst>
            </p:cNvPr>
            <p:cNvSpPr/>
            <p:nvPr/>
          </p:nvSpPr>
          <p:spPr>
            <a:xfrm>
              <a:off x="2202873" y="5122718"/>
              <a:ext cx="529936" cy="935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0DB4BEF-BFE4-4C75-87E0-F4FC0DFD7445}"/>
                </a:ext>
              </a:extLst>
            </p:cNvPr>
            <p:cNvSpPr/>
            <p:nvPr/>
          </p:nvSpPr>
          <p:spPr>
            <a:xfrm>
              <a:off x="2182091" y="6549704"/>
              <a:ext cx="458932" cy="18360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46A636A4-41E9-4EA3-9F0E-651C508C56E5}"/>
              </a:ext>
            </a:extLst>
          </p:cNvPr>
          <p:cNvSpPr txBox="1"/>
          <p:nvPr/>
        </p:nvSpPr>
        <p:spPr>
          <a:xfrm>
            <a:off x="1911927" y="4984415"/>
            <a:ext cx="11118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Wild-type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63B6294-B42F-462E-BF60-32AAD92D5088}"/>
              </a:ext>
            </a:extLst>
          </p:cNvPr>
          <p:cNvSpPr txBox="1"/>
          <p:nvPr/>
        </p:nvSpPr>
        <p:spPr>
          <a:xfrm>
            <a:off x="1984664" y="6435922"/>
            <a:ext cx="11118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Variant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761F284-E4F3-4BDA-BB06-E550CED216B7}"/>
              </a:ext>
            </a:extLst>
          </p:cNvPr>
          <p:cNvSpPr/>
          <p:nvPr/>
        </p:nvSpPr>
        <p:spPr>
          <a:xfrm>
            <a:off x="477982" y="2060556"/>
            <a:ext cx="706582" cy="457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3C5DC88-05CE-4EDB-92A6-EDDC52DF5732}"/>
              </a:ext>
            </a:extLst>
          </p:cNvPr>
          <p:cNvSpPr txBox="1"/>
          <p:nvPr/>
        </p:nvSpPr>
        <p:spPr>
          <a:xfrm>
            <a:off x="370609" y="2091729"/>
            <a:ext cx="11118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Wild-type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55FB12E-6ECC-400C-A9B7-15CC6A6646B8}"/>
              </a:ext>
            </a:extLst>
          </p:cNvPr>
          <p:cNvSpPr txBox="1"/>
          <p:nvPr/>
        </p:nvSpPr>
        <p:spPr>
          <a:xfrm>
            <a:off x="519292" y="2269104"/>
            <a:ext cx="11118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Variant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4D59630-7CC8-4E88-9FAA-5771D1EB24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3072" y="1500184"/>
            <a:ext cx="4639556" cy="453869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C1BCFCA-7145-4DF9-9F82-CEE319DD14A0}"/>
              </a:ext>
            </a:extLst>
          </p:cNvPr>
          <p:cNvSpPr/>
          <p:nvPr/>
        </p:nvSpPr>
        <p:spPr>
          <a:xfrm>
            <a:off x="8717973" y="5292192"/>
            <a:ext cx="2452254" cy="2565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1DEC599-6359-40E4-86DB-F73742A96654}"/>
              </a:ext>
            </a:extLst>
          </p:cNvPr>
          <p:cNvSpPr txBox="1"/>
          <p:nvPr/>
        </p:nvSpPr>
        <p:spPr>
          <a:xfrm>
            <a:off x="8717973" y="5244674"/>
            <a:ext cx="11118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Wild-type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B8CE437-BA03-4152-A4FD-28FB3AC664E2}"/>
              </a:ext>
            </a:extLst>
          </p:cNvPr>
          <p:cNvSpPr txBox="1"/>
          <p:nvPr/>
        </p:nvSpPr>
        <p:spPr>
          <a:xfrm>
            <a:off x="10447211" y="5266579"/>
            <a:ext cx="11118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Variant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944C517-1655-4686-AC2B-35D3F5A3131F}"/>
              </a:ext>
            </a:extLst>
          </p:cNvPr>
          <p:cNvSpPr txBox="1"/>
          <p:nvPr/>
        </p:nvSpPr>
        <p:spPr>
          <a:xfrm>
            <a:off x="5761870" y="6581001"/>
            <a:ext cx="63356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Welch et al. </a:t>
            </a:r>
            <a:r>
              <a:rPr lang="en-US" sz="1200" dirty="0" err="1"/>
              <a:t>medRxiv</a:t>
            </a:r>
            <a:r>
              <a:rPr lang="en-US" sz="1200" dirty="0"/>
              <a:t>. 2021. 12.14.21265689; </a:t>
            </a:r>
            <a:r>
              <a:rPr lang="en-US" sz="1200" b="0" i="0" dirty="0" err="1">
                <a:solidFill>
                  <a:srgbClr val="333333"/>
                </a:solidFill>
                <a:effectLst/>
                <a:latin typeface="Helvetica Neue"/>
              </a:rPr>
              <a:t>doi</a:t>
            </a:r>
            <a:r>
              <a:rPr lang="en-US" sz="1200" b="0" i="0" dirty="0">
                <a:solidFill>
                  <a:srgbClr val="333333"/>
                </a:solidFill>
                <a:effectLst/>
                <a:latin typeface="Helvetica Neue"/>
              </a:rPr>
              <a:t>: https://doi.org/10.1101/2021.12.14.21267689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2283531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CD12FA-F486-411F-8DE4-908BB182E1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5558" y="-287494"/>
            <a:ext cx="10515600" cy="1325563"/>
          </a:xfrm>
        </p:spPr>
        <p:txBody>
          <a:bodyPr/>
          <a:lstStyle/>
          <a:p>
            <a:r>
              <a:rPr lang="en-US" dirty="0"/>
              <a:t>Variant Data Collected Over Time</a:t>
            </a:r>
          </a:p>
        </p:txBody>
      </p:sp>
      <p:pic>
        <p:nvPicPr>
          <p:cNvPr id="4" name="Picture 3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83B6AAFA-9843-495F-834B-C6BDDDC34F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821" y="2415749"/>
            <a:ext cx="628650" cy="2695575"/>
          </a:xfrm>
          <a:prstGeom prst="rect">
            <a:avLst/>
          </a:prstGeom>
        </p:spPr>
      </p:pic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3C92E112-664C-4914-8CCE-9D3ED00B91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7768" y="654242"/>
            <a:ext cx="3438293" cy="54439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2ED45CD-0E8D-4571-8D4C-CADC203DC3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0281" y="3863200"/>
            <a:ext cx="2749300" cy="4667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87A183F-D86F-4511-9899-B31C9002DE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821" y="6313372"/>
            <a:ext cx="5572125" cy="3905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3B29B15-E272-421D-93FE-7027F0D2E2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0281" y="5864843"/>
            <a:ext cx="2749300" cy="466725"/>
          </a:xfrm>
          <a:prstGeom prst="rect">
            <a:avLst/>
          </a:prstGeom>
        </p:spPr>
      </p:pic>
      <p:pic>
        <p:nvPicPr>
          <p:cNvPr id="14" name="Picture 13" descr="Chart, line chart&#10;&#10;Description automatically generated">
            <a:extLst>
              <a:ext uri="{FF2B5EF4-FFF2-40B4-BE49-F238E27FC236}">
                <a16:creationId xmlns:a16="http://schemas.microsoft.com/office/drawing/2014/main" id="{41F28ED7-75BE-446D-AA6B-E9166E096F0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47"/>
          <a:stretch/>
        </p:blipFill>
        <p:spPr>
          <a:xfrm>
            <a:off x="6958833" y="1979779"/>
            <a:ext cx="3060766" cy="203399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A5B7C8D-5209-4E5C-B882-B228AC84A9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9871" y="3863199"/>
            <a:ext cx="2749300" cy="4667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C44D142-1A84-42B8-ACCD-B296E118528C}"/>
              </a:ext>
            </a:extLst>
          </p:cNvPr>
          <p:cNvSpPr txBox="1"/>
          <p:nvPr/>
        </p:nvSpPr>
        <p:spPr>
          <a:xfrm>
            <a:off x="301752" y="1038069"/>
            <a:ext cx="343829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Different crRNA pairs will have different kinetics, so it is important to look at the data as it progresses through time – pictures every 5 minutes for 3 hours. Analysis is time sensitive and concentration sensitive.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13547D-27E0-4645-B0C9-3F1352934FD6}"/>
              </a:ext>
            </a:extLst>
          </p:cNvPr>
          <p:cNvSpPr txBox="1"/>
          <p:nvPr/>
        </p:nvSpPr>
        <p:spPr>
          <a:xfrm>
            <a:off x="8672660" y="4722829"/>
            <a:ext cx="28374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Purple = Variant genome</a:t>
            </a:r>
          </a:p>
          <a:p>
            <a:r>
              <a:rPr lang="en-US" dirty="0"/>
              <a:t>Teal = WT genome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D4D163-EC01-44E4-B4C4-7F8724637CEB}"/>
              </a:ext>
            </a:extLst>
          </p:cNvPr>
          <p:cNvSpPr txBox="1"/>
          <p:nvPr/>
        </p:nvSpPr>
        <p:spPr>
          <a:xfrm>
            <a:off x="5761870" y="6581001"/>
            <a:ext cx="63356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Welch et al. </a:t>
            </a:r>
            <a:r>
              <a:rPr lang="en-US" sz="1200" dirty="0" err="1"/>
              <a:t>medRxiv</a:t>
            </a:r>
            <a:r>
              <a:rPr lang="en-US" sz="1200" dirty="0"/>
              <a:t>. 2021. 12.14.21265689; </a:t>
            </a:r>
            <a:r>
              <a:rPr lang="en-US" sz="1200" b="0" i="0" dirty="0" err="1">
                <a:solidFill>
                  <a:srgbClr val="333333"/>
                </a:solidFill>
                <a:effectLst/>
                <a:latin typeface="Helvetica Neue"/>
              </a:rPr>
              <a:t>doi</a:t>
            </a:r>
            <a:r>
              <a:rPr lang="en-US" sz="1200" b="0" i="0" dirty="0">
                <a:solidFill>
                  <a:srgbClr val="333333"/>
                </a:solidFill>
                <a:effectLst/>
                <a:latin typeface="Helvetica Neue"/>
              </a:rPr>
              <a:t>: https://doi.org/10.1101/2021.12.14.21267689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3981741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4E3AA1-B235-4D9B-8AE0-596C361DE7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942306"/>
            <a:ext cx="9144000" cy="2387600"/>
          </a:xfrm>
        </p:spPr>
        <p:txBody>
          <a:bodyPr/>
          <a:lstStyle/>
          <a:p>
            <a:r>
              <a:rPr lang="en-US" dirty="0" err="1"/>
              <a:t>FluLIMS</a:t>
            </a:r>
            <a:r>
              <a:rPr lang="en-US" dirty="0"/>
              <a:t> Testing Transition</a:t>
            </a:r>
          </a:p>
        </p:txBody>
      </p:sp>
      <p:pic>
        <p:nvPicPr>
          <p:cNvPr id="5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0FBC4E53-97BA-4643-A6F1-FE9E998244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11" y="677371"/>
            <a:ext cx="3507654" cy="2010757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1DA4B3D-DC94-4E50-B665-7E507D40A836}"/>
              </a:ext>
            </a:extLst>
          </p:cNvPr>
          <p:cNvCxnSpPr>
            <a:cxnSpLocks/>
          </p:cNvCxnSpPr>
          <p:nvPr/>
        </p:nvCxnSpPr>
        <p:spPr>
          <a:xfrm>
            <a:off x="4922982" y="1588655"/>
            <a:ext cx="1011474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424BCCE6-976B-4A85-B26D-21ACDAF964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5258" y="350398"/>
            <a:ext cx="3688586" cy="2785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1488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1AA707-3137-4085-9E02-4E8A0F77C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Bringing </a:t>
            </a:r>
            <a:r>
              <a:rPr lang="en-US" dirty="0" err="1"/>
              <a:t>mCARMEN</a:t>
            </a:r>
            <a:r>
              <a:rPr lang="en-US" dirty="0"/>
              <a:t> to CDC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D59BB2-1392-4F48-8C73-E02B867F67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6979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F4CDB1-D43F-469A-8D4B-D1F00CDA0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Deployment to Broad Institute – May 2021</a:t>
            </a:r>
          </a:p>
        </p:txBody>
      </p:sp>
      <p:pic>
        <p:nvPicPr>
          <p:cNvPr id="6" name="Picture 5" descr="A picture containing sky, outdoor, lined, line&#10;&#10;Description automatically generated">
            <a:extLst>
              <a:ext uri="{FF2B5EF4-FFF2-40B4-BE49-F238E27FC236}">
                <a16:creationId xmlns:a16="http://schemas.microsoft.com/office/drawing/2014/main" id="{EDA21F24-CCA3-4042-85D2-6437F91383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3468" y="3483438"/>
            <a:ext cx="4572000" cy="3429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4E3A259-F254-4707-A3F3-E3921187A3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131239" y="2514247"/>
            <a:ext cx="4964289" cy="3723217"/>
          </a:xfrm>
          <a:prstGeom prst="rect">
            <a:avLst/>
          </a:prstGeom>
        </p:spPr>
      </p:pic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6138497C-D864-4B73-8A59-F75F75FC90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66056" y="1473200"/>
            <a:ext cx="3984702" cy="2988527"/>
          </a:xfrm>
          <a:prstGeom prst="rect">
            <a:avLst/>
          </a:prstGeom>
        </p:spPr>
      </p:pic>
      <p:pic>
        <p:nvPicPr>
          <p:cNvPr id="10" name="Picture 9" descr="A plate of food&#10;&#10;Description automatically generated with low confidence">
            <a:extLst>
              <a:ext uri="{FF2B5EF4-FFF2-40B4-BE49-F238E27FC236}">
                <a16:creationId xmlns:a16="http://schemas.microsoft.com/office/drawing/2014/main" id="{3BEDC1C8-F956-4732-B780-D4CA1A0E3D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403333" y="1817497"/>
            <a:ext cx="3356562" cy="2517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584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CAAC4-723B-4294-8C16-BBD882E4D9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CDC Proof of Concept Experiment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18C9E87-D8BA-4EEE-9C5B-FA4FEA9434EA}"/>
              </a:ext>
            </a:extLst>
          </p:cNvPr>
          <p:cNvSpPr/>
          <p:nvPr/>
        </p:nvSpPr>
        <p:spPr>
          <a:xfrm>
            <a:off x="581025" y="2105025"/>
            <a:ext cx="3257550" cy="25336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NS3 SC2 Genomes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3880DAC-B1A7-4D91-9938-B56D4472117D}"/>
              </a:ext>
            </a:extLst>
          </p:cNvPr>
          <p:cNvCxnSpPr>
            <a:cxnSpLocks/>
          </p:cNvCxnSpPr>
          <p:nvPr/>
        </p:nvCxnSpPr>
        <p:spPr>
          <a:xfrm>
            <a:off x="4076700" y="3133725"/>
            <a:ext cx="6000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393A241-74CF-4280-BAD5-E8A7231765A4}"/>
              </a:ext>
            </a:extLst>
          </p:cNvPr>
          <p:cNvCxnSpPr>
            <a:cxnSpLocks/>
          </p:cNvCxnSpPr>
          <p:nvPr/>
        </p:nvCxnSpPr>
        <p:spPr>
          <a:xfrm>
            <a:off x="8305800" y="3133725"/>
            <a:ext cx="6000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A picture containing text, monitor&#10;&#10;Description automatically generated">
            <a:extLst>
              <a:ext uri="{FF2B5EF4-FFF2-40B4-BE49-F238E27FC236}">
                <a16:creationId xmlns:a16="http://schemas.microsoft.com/office/drawing/2014/main" id="{1F797D18-8CEC-47AD-AE43-DF95A291ADD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43"/>
          <a:stretch/>
        </p:blipFill>
        <p:spPr>
          <a:xfrm>
            <a:off x="5059076" y="1614487"/>
            <a:ext cx="2683447" cy="3514725"/>
          </a:xfrm>
          <a:prstGeom prst="rect">
            <a:avLst/>
          </a:prstGeom>
        </p:spPr>
      </p:pic>
      <p:pic>
        <p:nvPicPr>
          <p:cNvPr id="16" name="Picture 15" descr="Chart, scatter chart&#10;&#10;Description automatically generated">
            <a:extLst>
              <a:ext uri="{FF2B5EF4-FFF2-40B4-BE49-F238E27FC236}">
                <a16:creationId xmlns:a16="http://schemas.microsoft.com/office/drawing/2014/main" id="{4A7CA99D-BE47-45E9-87DC-158DA547F7F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43"/>
          <a:stretch/>
        </p:blipFill>
        <p:spPr>
          <a:xfrm>
            <a:off x="9092263" y="1690688"/>
            <a:ext cx="2543175" cy="271816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79D437D-33B2-4F05-8475-2BB2A3AF5F9C}"/>
              </a:ext>
            </a:extLst>
          </p:cNvPr>
          <p:cNvSpPr txBox="1"/>
          <p:nvPr/>
        </p:nvSpPr>
        <p:spPr>
          <a:xfrm>
            <a:off x="5720557" y="5249733"/>
            <a:ext cx="2999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Run </a:t>
            </a:r>
            <a:r>
              <a:rPr lang="en-US" dirty="0" err="1"/>
              <a:t>mCARMEN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18F2312-CF4E-4A03-A243-CDCA760ACADE}"/>
              </a:ext>
            </a:extLst>
          </p:cNvPr>
          <p:cNvSpPr txBox="1"/>
          <p:nvPr/>
        </p:nvSpPr>
        <p:spPr>
          <a:xfrm>
            <a:off x="9328970" y="4972734"/>
            <a:ext cx="29990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Heatmap analysis/blinded identification</a:t>
            </a:r>
          </a:p>
        </p:txBody>
      </p:sp>
    </p:spTree>
    <p:extLst>
      <p:ext uri="{BB962C8B-B14F-4D97-AF65-F5344CB8AC3E}">
        <p14:creationId xmlns:p14="http://schemas.microsoft.com/office/powerpoint/2010/main" val="35807791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Text, letter&#10;&#10;Description automatically generated">
            <a:extLst>
              <a:ext uri="{FF2B5EF4-FFF2-40B4-BE49-F238E27FC236}">
                <a16:creationId xmlns:a16="http://schemas.microsoft.com/office/drawing/2014/main" id="{28F00279-DAA1-48A2-8A28-6940A50D0D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6913" y="1148230"/>
            <a:ext cx="3150497" cy="65786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9608AC9-8CAD-4602-B5A3-6A9FEE276A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CDC Proof of Concept Experiment – Heatmap Analysis Examples</a:t>
            </a:r>
          </a:p>
        </p:txBody>
      </p:sp>
      <p:pic>
        <p:nvPicPr>
          <p:cNvPr id="4" name="Picture 3" descr="Text, letter&#10;&#10;Description automatically generated">
            <a:extLst>
              <a:ext uri="{FF2B5EF4-FFF2-40B4-BE49-F238E27FC236}">
                <a16:creationId xmlns:a16="http://schemas.microsoft.com/office/drawing/2014/main" id="{2436BCC7-6D66-49C1-A3CB-B90E280AE4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164" y="1162050"/>
            <a:ext cx="3150497" cy="65786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FCE4ECE-6F82-415B-A48F-8BD7179F19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0844" y="1511194"/>
            <a:ext cx="216817" cy="648041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1271F96-BB88-47F6-A94C-EB81CDFA2635}"/>
              </a:ext>
            </a:extLst>
          </p:cNvPr>
          <p:cNvSpPr/>
          <p:nvPr/>
        </p:nvSpPr>
        <p:spPr>
          <a:xfrm>
            <a:off x="556181" y="2886075"/>
            <a:ext cx="3007151" cy="542925"/>
          </a:xfrm>
          <a:prstGeom prst="rect">
            <a:avLst/>
          </a:prstGeom>
          <a:noFill/>
          <a:ln w="412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2E497E-49FF-40BF-8B1C-2DD8CA547E47}"/>
              </a:ext>
            </a:extLst>
          </p:cNvPr>
          <p:cNvSpPr txBox="1"/>
          <p:nvPr/>
        </p:nvSpPr>
        <p:spPr>
          <a:xfrm>
            <a:off x="3714750" y="2886075"/>
            <a:ext cx="1247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501Y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D6FB0B-5022-4476-AC80-B94EC0BDCDB8}"/>
              </a:ext>
            </a:extLst>
          </p:cNvPr>
          <p:cNvSpPr txBox="1"/>
          <p:nvPr/>
        </p:nvSpPr>
        <p:spPr>
          <a:xfrm>
            <a:off x="2897318" y="1118156"/>
            <a:ext cx="1247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B.1.1.7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B859560-FF68-4492-BC88-9998951777DB}"/>
              </a:ext>
            </a:extLst>
          </p:cNvPr>
          <p:cNvSpPr/>
          <p:nvPr/>
        </p:nvSpPr>
        <p:spPr>
          <a:xfrm>
            <a:off x="556181" y="3452707"/>
            <a:ext cx="3007151" cy="357294"/>
          </a:xfrm>
          <a:prstGeom prst="rect">
            <a:avLst/>
          </a:prstGeom>
          <a:noFill/>
          <a:ln w="412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47990A7-BCB9-4616-8F65-9684155A593A}"/>
              </a:ext>
            </a:extLst>
          </p:cNvPr>
          <p:cNvSpPr txBox="1"/>
          <p:nvPr/>
        </p:nvSpPr>
        <p:spPr>
          <a:xfrm>
            <a:off x="3706678" y="3417928"/>
            <a:ext cx="1247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P681H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D4BBCFD-48AF-4F20-A1ED-EC6EA564504E}"/>
              </a:ext>
            </a:extLst>
          </p:cNvPr>
          <p:cNvSpPr/>
          <p:nvPr/>
        </p:nvSpPr>
        <p:spPr>
          <a:xfrm>
            <a:off x="438345" y="4751403"/>
            <a:ext cx="3007151" cy="357294"/>
          </a:xfrm>
          <a:prstGeom prst="rect">
            <a:avLst/>
          </a:prstGeom>
          <a:noFill/>
          <a:ln w="412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4CCE6AD-CA78-43C4-9919-DCC77229D53B}"/>
              </a:ext>
            </a:extLst>
          </p:cNvPr>
          <p:cNvSpPr txBox="1"/>
          <p:nvPr/>
        </p:nvSpPr>
        <p:spPr>
          <a:xfrm>
            <a:off x="3598122" y="4747318"/>
            <a:ext cx="1247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D614G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6C437CE-08D8-4F67-B07A-E916DCF46C1C}"/>
              </a:ext>
            </a:extLst>
          </p:cNvPr>
          <p:cNvSpPr/>
          <p:nvPr/>
        </p:nvSpPr>
        <p:spPr>
          <a:xfrm>
            <a:off x="514054" y="2511305"/>
            <a:ext cx="3007151" cy="357294"/>
          </a:xfrm>
          <a:prstGeom prst="rect">
            <a:avLst/>
          </a:prstGeom>
          <a:noFill/>
          <a:ln w="412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3D33523-E636-4E4A-B756-ADCF4545CF7B}"/>
              </a:ext>
            </a:extLst>
          </p:cNvPr>
          <p:cNvSpPr txBox="1"/>
          <p:nvPr/>
        </p:nvSpPr>
        <p:spPr>
          <a:xfrm>
            <a:off x="3692390" y="2481819"/>
            <a:ext cx="2232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439N - WT sequence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31187B-C4C2-4D7C-A493-AC81E307C001}"/>
              </a:ext>
            </a:extLst>
          </p:cNvPr>
          <p:cNvSpPr/>
          <p:nvPr/>
        </p:nvSpPr>
        <p:spPr>
          <a:xfrm>
            <a:off x="379427" y="1940779"/>
            <a:ext cx="3007151" cy="541040"/>
          </a:xfrm>
          <a:prstGeom prst="rect">
            <a:avLst/>
          </a:prstGeom>
          <a:noFill/>
          <a:ln w="412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E29EC17-3F28-4D7D-8741-D443FC8709B1}"/>
              </a:ext>
            </a:extLst>
          </p:cNvPr>
          <p:cNvSpPr txBox="1"/>
          <p:nvPr/>
        </p:nvSpPr>
        <p:spPr>
          <a:xfrm>
            <a:off x="3657600" y="2048689"/>
            <a:ext cx="2232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K417  - WT sequence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499DBF4-C047-4561-851B-BFB1EAF761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5206" y="1485941"/>
            <a:ext cx="192204" cy="642680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AF16F6E-0D87-49E4-A32E-CA2AF0C3EFEA}"/>
              </a:ext>
            </a:extLst>
          </p:cNvPr>
          <p:cNvSpPr txBox="1"/>
          <p:nvPr/>
        </p:nvSpPr>
        <p:spPr>
          <a:xfrm>
            <a:off x="9092829" y="1079173"/>
            <a:ext cx="1247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P.1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DE2D918-7E9D-4E6D-BC09-F4070EB71AE2}"/>
              </a:ext>
            </a:extLst>
          </p:cNvPr>
          <p:cNvSpPr/>
          <p:nvPr/>
        </p:nvSpPr>
        <p:spPr>
          <a:xfrm>
            <a:off x="6607511" y="5475537"/>
            <a:ext cx="3007151" cy="369332"/>
          </a:xfrm>
          <a:prstGeom prst="rect">
            <a:avLst/>
          </a:prstGeom>
          <a:noFill/>
          <a:ln w="412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44B00BD-E5B9-4E7A-B5D2-0DB1195EA500}"/>
              </a:ext>
            </a:extLst>
          </p:cNvPr>
          <p:cNvSpPr txBox="1"/>
          <p:nvPr/>
        </p:nvSpPr>
        <p:spPr>
          <a:xfrm>
            <a:off x="9758008" y="5498455"/>
            <a:ext cx="2097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 Del at 69 and 70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2D325C2-BD05-4049-AED7-196F0A80E8C9}"/>
              </a:ext>
            </a:extLst>
          </p:cNvPr>
          <p:cNvSpPr/>
          <p:nvPr/>
        </p:nvSpPr>
        <p:spPr>
          <a:xfrm>
            <a:off x="6463885" y="4751403"/>
            <a:ext cx="3007151" cy="357294"/>
          </a:xfrm>
          <a:prstGeom prst="rect">
            <a:avLst/>
          </a:prstGeom>
          <a:noFill/>
          <a:ln w="412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67A3873-5191-4944-9953-2C4D3DB7753E}"/>
              </a:ext>
            </a:extLst>
          </p:cNvPr>
          <p:cNvSpPr txBox="1"/>
          <p:nvPr/>
        </p:nvSpPr>
        <p:spPr>
          <a:xfrm>
            <a:off x="9608073" y="4738119"/>
            <a:ext cx="1247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D614G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65A4656-60C4-4BBA-9590-41C307D1BDFC}"/>
              </a:ext>
            </a:extLst>
          </p:cNvPr>
          <p:cNvSpPr/>
          <p:nvPr/>
        </p:nvSpPr>
        <p:spPr>
          <a:xfrm>
            <a:off x="6464572" y="1924006"/>
            <a:ext cx="3007151" cy="541040"/>
          </a:xfrm>
          <a:prstGeom prst="rect">
            <a:avLst/>
          </a:prstGeom>
          <a:noFill/>
          <a:ln w="412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FBA6DA6-7DAC-40E5-A69F-445545836BC4}"/>
              </a:ext>
            </a:extLst>
          </p:cNvPr>
          <p:cNvSpPr txBox="1"/>
          <p:nvPr/>
        </p:nvSpPr>
        <p:spPr>
          <a:xfrm>
            <a:off x="9494436" y="1990170"/>
            <a:ext cx="2232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K417T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BF3F522-C288-40C2-9631-49A1DA8F94DC}"/>
              </a:ext>
            </a:extLst>
          </p:cNvPr>
          <p:cNvSpPr/>
          <p:nvPr/>
        </p:nvSpPr>
        <p:spPr>
          <a:xfrm>
            <a:off x="6463885" y="2493857"/>
            <a:ext cx="3007151" cy="357294"/>
          </a:xfrm>
          <a:prstGeom prst="rect">
            <a:avLst/>
          </a:prstGeom>
          <a:noFill/>
          <a:ln w="412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8166B42-496F-4642-A5AE-E86D2B7CC6E3}"/>
              </a:ext>
            </a:extLst>
          </p:cNvPr>
          <p:cNvSpPr txBox="1"/>
          <p:nvPr/>
        </p:nvSpPr>
        <p:spPr>
          <a:xfrm>
            <a:off x="9471036" y="2463983"/>
            <a:ext cx="2232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439N - WT sequence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34E7200-547B-4B86-B6F1-40040CEA0937}"/>
              </a:ext>
            </a:extLst>
          </p:cNvPr>
          <p:cNvSpPr/>
          <p:nvPr/>
        </p:nvSpPr>
        <p:spPr>
          <a:xfrm>
            <a:off x="6451575" y="2875003"/>
            <a:ext cx="3007151" cy="542925"/>
          </a:xfrm>
          <a:prstGeom prst="rect">
            <a:avLst/>
          </a:prstGeom>
          <a:noFill/>
          <a:ln w="412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8CA01AE-82BC-4665-B7D7-67FE40920A54}"/>
              </a:ext>
            </a:extLst>
          </p:cNvPr>
          <p:cNvSpPr txBox="1"/>
          <p:nvPr/>
        </p:nvSpPr>
        <p:spPr>
          <a:xfrm>
            <a:off x="9517532" y="2949214"/>
            <a:ext cx="1247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501Y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768AD08-6062-4358-BAE3-8692CC0F7E82}"/>
              </a:ext>
            </a:extLst>
          </p:cNvPr>
          <p:cNvSpPr/>
          <p:nvPr/>
        </p:nvSpPr>
        <p:spPr>
          <a:xfrm>
            <a:off x="762554" y="5498455"/>
            <a:ext cx="3007151" cy="357294"/>
          </a:xfrm>
          <a:prstGeom prst="rect">
            <a:avLst/>
          </a:prstGeom>
          <a:noFill/>
          <a:ln w="412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9C91F88-CE8A-4298-92F6-BE81E673389A}"/>
              </a:ext>
            </a:extLst>
          </p:cNvPr>
          <p:cNvSpPr txBox="1"/>
          <p:nvPr/>
        </p:nvSpPr>
        <p:spPr>
          <a:xfrm>
            <a:off x="3821574" y="5459828"/>
            <a:ext cx="2097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Del at 69 and 70</a:t>
            </a:r>
          </a:p>
        </p:txBody>
      </p:sp>
    </p:spTree>
    <p:extLst>
      <p:ext uri="{BB962C8B-B14F-4D97-AF65-F5344CB8AC3E}">
        <p14:creationId xmlns:p14="http://schemas.microsoft.com/office/powerpoint/2010/main" val="4152261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08AC9-8CAD-4602-B5A3-6A9FEE276A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CDC Proof </a:t>
            </a:r>
            <a:r>
              <a:rPr lang="en-US"/>
              <a:t>of Concept </a:t>
            </a:r>
            <a:r>
              <a:rPr lang="en-US" dirty="0"/>
              <a:t>Experiment – Heatmap Examples</a:t>
            </a:r>
          </a:p>
        </p:txBody>
      </p:sp>
      <p:pic>
        <p:nvPicPr>
          <p:cNvPr id="32" name="Picture 31" descr="Text, letter&#10;&#10;Description automatically generated">
            <a:extLst>
              <a:ext uri="{FF2B5EF4-FFF2-40B4-BE49-F238E27FC236}">
                <a16:creationId xmlns:a16="http://schemas.microsoft.com/office/drawing/2014/main" id="{9CB8AAD8-7303-45EA-8F9D-993BA06CFC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8678" y="1009650"/>
            <a:ext cx="3150497" cy="65786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33D8F24-D2FE-45A7-8621-6A2B2506CA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7952" y="1325563"/>
            <a:ext cx="228828" cy="6480418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A911DCF6-9F28-4897-B7FD-0928EB96B4F8}"/>
              </a:ext>
            </a:extLst>
          </p:cNvPr>
          <p:cNvSpPr/>
          <p:nvPr/>
        </p:nvSpPr>
        <p:spPr>
          <a:xfrm>
            <a:off x="6568420" y="1325562"/>
            <a:ext cx="3007151" cy="432445"/>
          </a:xfrm>
          <a:prstGeom prst="rect">
            <a:avLst/>
          </a:prstGeom>
          <a:noFill/>
          <a:ln w="412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B4260A7-10B6-45BB-8A12-92A95DADFF73}"/>
              </a:ext>
            </a:extLst>
          </p:cNvPr>
          <p:cNvSpPr txBox="1"/>
          <p:nvPr/>
        </p:nvSpPr>
        <p:spPr>
          <a:xfrm>
            <a:off x="9725925" y="1349693"/>
            <a:ext cx="2232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E484  - WT sequence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CCE89FD-8E87-4808-A09C-7D727236B870}"/>
              </a:ext>
            </a:extLst>
          </p:cNvPr>
          <p:cNvSpPr/>
          <p:nvPr/>
        </p:nvSpPr>
        <p:spPr>
          <a:xfrm>
            <a:off x="6586659" y="1745279"/>
            <a:ext cx="3007151" cy="589934"/>
          </a:xfrm>
          <a:prstGeom prst="rect">
            <a:avLst/>
          </a:prstGeom>
          <a:noFill/>
          <a:ln w="412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CCCFEB7-7704-49C9-A38B-4E155785DCD3}"/>
              </a:ext>
            </a:extLst>
          </p:cNvPr>
          <p:cNvSpPr txBox="1"/>
          <p:nvPr/>
        </p:nvSpPr>
        <p:spPr>
          <a:xfrm>
            <a:off x="9718917" y="1758821"/>
            <a:ext cx="2232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K417  - WT sequence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D911555-3B99-48D8-BD81-139F5F0BA7CF}"/>
              </a:ext>
            </a:extLst>
          </p:cNvPr>
          <p:cNvSpPr/>
          <p:nvPr/>
        </p:nvSpPr>
        <p:spPr>
          <a:xfrm>
            <a:off x="6586659" y="2340533"/>
            <a:ext cx="3007151" cy="369332"/>
          </a:xfrm>
          <a:prstGeom prst="rect">
            <a:avLst/>
          </a:prstGeom>
          <a:noFill/>
          <a:ln w="412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A485941-27B4-4CDA-B643-77585424520E}"/>
              </a:ext>
            </a:extLst>
          </p:cNvPr>
          <p:cNvSpPr txBox="1"/>
          <p:nvPr/>
        </p:nvSpPr>
        <p:spPr>
          <a:xfrm>
            <a:off x="9593810" y="2326639"/>
            <a:ext cx="2232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439N - WT sequence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18F65A7-9E1F-47B5-A088-F646A0EF8BAE}"/>
              </a:ext>
            </a:extLst>
          </p:cNvPr>
          <p:cNvSpPr/>
          <p:nvPr/>
        </p:nvSpPr>
        <p:spPr>
          <a:xfrm>
            <a:off x="7024809" y="5347771"/>
            <a:ext cx="3007151" cy="369332"/>
          </a:xfrm>
          <a:prstGeom prst="rect">
            <a:avLst/>
          </a:prstGeom>
          <a:noFill/>
          <a:ln w="412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20E903E-41D9-40C7-B816-D4B43689B4D2}"/>
              </a:ext>
            </a:extLst>
          </p:cNvPr>
          <p:cNvSpPr txBox="1"/>
          <p:nvPr/>
        </p:nvSpPr>
        <p:spPr>
          <a:xfrm>
            <a:off x="10021610" y="5323641"/>
            <a:ext cx="2097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 Del at 69 and 70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6939109-9325-4DEC-887D-C53D59698060}"/>
              </a:ext>
            </a:extLst>
          </p:cNvPr>
          <p:cNvSpPr txBox="1"/>
          <p:nvPr/>
        </p:nvSpPr>
        <p:spPr>
          <a:xfrm>
            <a:off x="9095029" y="791943"/>
            <a:ext cx="1247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B.1.617.2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7E35DD92-BD1E-4D58-A05B-0DFCC2934FBE}"/>
              </a:ext>
            </a:extLst>
          </p:cNvPr>
          <p:cNvSpPr/>
          <p:nvPr/>
        </p:nvSpPr>
        <p:spPr>
          <a:xfrm>
            <a:off x="6756251" y="3634113"/>
            <a:ext cx="3007151" cy="369332"/>
          </a:xfrm>
          <a:prstGeom prst="rect">
            <a:avLst/>
          </a:prstGeom>
          <a:noFill/>
          <a:ln w="412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8C1DB2B-1502-4FDA-9314-98FCD8DCFF36}"/>
              </a:ext>
            </a:extLst>
          </p:cNvPr>
          <p:cNvSpPr txBox="1"/>
          <p:nvPr/>
        </p:nvSpPr>
        <p:spPr>
          <a:xfrm>
            <a:off x="9868407" y="3581183"/>
            <a:ext cx="2232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477S - WT sequence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A4D16838-0E61-4366-9CFF-3141B76FF8F5}"/>
              </a:ext>
            </a:extLst>
          </p:cNvPr>
          <p:cNvSpPr/>
          <p:nvPr/>
        </p:nvSpPr>
        <p:spPr>
          <a:xfrm>
            <a:off x="6791041" y="4595287"/>
            <a:ext cx="3007151" cy="369332"/>
          </a:xfrm>
          <a:prstGeom prst="rect">
            <a:avLst/>
          </a:prstGeom>
          <a:noFill/>
          <a:ln w="412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B373256-F232-442A-ADEB-444DDB616174}"/>
              </a:ext>
            </a:extLst>
          </p:cNvPr>
          <p:cNvSpPr txBox="1"/>
          <p:nvPr/>
        </p:nvSpPr>
        <p:spPr>
          <a:xfrm>
            <a:off x="9879405" y="4558129"/>
            <a:ext cx="1247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D614G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64486F86-CD4B-48B6-AB00-7FE299FE9F9E}"/>
              </a:ext>
            </a:extLst>
          </p:cNvPr>
          <p:cNvSpPr/>
          <p:nvPr/>
        </p:nvSpPr>
        <p:spPr>
          <a:xfrm>
            <a:off x="6756250" y="3262224"/>
            <a:ext cx="3007151" cy="369332"/>
          </a:xfrm>
          <a:prstGeom prst="rect">
            <a:avLst/>
          </a:prstGeom>
          <a:noFill/>
          <a:ln w="412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AE647AE-C050-4005-9B41-8484B619FAB4}"/>
              </a:ext>
            </a:extLst>
          </p:cNvPr>
          <p:cNvSpPr txBox="1"/>
          <p:nvPr/>
        </p:nvSpPr>
        <p:spPr>
          <a:xfrm>
            <a:off x="9823430" y="3211851"/>
            <a:ext cx="1247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P681H</a:t>
            </a:r>
          </a:p>
        </p:txBody>
      </p:sp>
    </p:spTree>
    <p:extLst>
      <p:ext uri="{BB962C8B-B14F-4D97-AF65-F5344CB8AC3E}">
        <p14:creationId xmlns:p14="http://schemas.microsoft.com/office/powerpoint/2010/main" val="5917165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0C288-64A7-447A-AF6F-B23DB6EAC4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Advantages of CRISPR-Based Diagnostics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45407D-2273-4DDD-86AA-09497B5202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3545" y="1474643"/>
            <a:ext cx="10515600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Nimble – can switch out assays without impacting performance of other assays on the chip – important during emergencies or in quickly evolving situations</a:t>
            </a:r>
          </a:p>
          <a:p>
            <a:r>
              <a:rPr lang="en-US" dirty="0"/>
              <a:t>In some cases, RT-PCR is not optimal</a:t>
            </a:r>
          </a:p>
          <a:p>
            <a:pPr lvl="1"/>
            <a:r>
              <a:rPr lang="en-US" dirty="0"/>
              <a:t>Capturing the diversity of a specific pathogen with one design (</a:t>
            </a:r>
            <a:r>
              <a:rPr lang="en-US" dirty="0" err="1"/>
              <a:t>eg</a:t>
            </a:r>
            <a:r>
              <a:rPr lang="en-US" dirty="0"/>
              <a:t>, Influenza H5)</a:t>
            </a:r>
          </a:p>
          <a:p>
            <a:pPr lvl="1"/>
            <a:r>
              <a:rPr lang="en-US" dirty="0"/>
              <a:t>Designs towards single nucleotide changes – sometimes this is difficult for RT-PCR</a:t>
            </a:r>
          </a:p>
          <a:p>
            <a:r>
              <a:rPr lang="en-US" dirty="0"/>
              <a:t>Machine-learning algorithms available for optimal design of targets (e.g. ADAPT = Activity informed Design with All-inclusive Patrolling of Targets = maximal predicted detection activity while taking into account viral diversity)</a:t>
            </a:r>
          </a:p>
          <a:p>
            <a:r>
              <a:rPr lang="en-US" dirty="0"/>
              <a:t>Portable versions continue to be optimized for in-field use</a:t>
            </a:r>
          </a:p>
        </p:txBody>
      </p:sp>
    </p:spTree>
    <p:extLst>
      <p:ext uri="{BB962C8B-B14F-4D97-AF65-F5344CB8AC3E}">
        <p14:creationId xmlns:p14="http://schemas.microsoft.com/office/powerpoint/2010/main" val="5297549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0C288-64A7-447A-AF6F-B23DB6EAC4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04D57C-D511-48E4-AC6A-FDBF71ADB7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Continue optimization of in-house usage of CARMEN </a:t>
            </a:r>
          </a:p>
          <a:p>
            <a:r>
              <a:rPr lang="en-US" dirty="0"/>
              <a:t>CRISPR-based assays targeting common respiratory pathogens with a focus on influenza subtypes and substitutions relating to treatment-resistance</a:t>
            </a:r>
          </a:p>
          <a:p>
            <a:r>
              <a:rPr lang="en-US"/>
              <a:t>Bring </a:t>
            </a:r>
            <a:r>
              <a:rPr lang="en-US" dirty="0"/>
              <a:t>SHINEv2 (Streamlined Highlighting of Infections to Navigate Epidemics) onboard – a Cas13-based nucleic acid detection that combines quick and ambient temperature sample processing and lyophilized reagents with a lateral flow readout = highly portable.</a:t>
            </a:r>
          </a:p>
        </p:txBody>
      </p:sp>
    </p:spTree>
    <p:extLst>
      <p:ext uri="{BB962C8B-B14F-4D97-AF65-F5344CB8AC3E}">
        <p14:creationId xmlns:p14="http://schemas.microsoft.com/office/powerpoint/2010/main" val="37916937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CD12FA-F486-411F-8DE4-908BB182E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8C8C50-F823-486E-8A1D-A4634604A1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39900"/>
            <a:ext cx="4657627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u="sng" dirty="0" err="1"/>
              <a:t>FluLIMS</a:t>
            </a:r>
            <a:r>
              <a:rPr lang="en-US" sz="2400" u="sng" dirty="0"/>
              <a:t> Transition</a:t>
            </a:r>
          </a:p>
          <a:p>
            <a:pPr marL="0" indent="0">
              <a:buNone/>
            </a:pPr>
            <a:r>
              <a:rPr lang="en-US" sz="2400" dirty="0"/>
              <a:t>Jimma Liddell</a:t>
            </a:r>
          </a:p>
          <a:p>
            <a:pPr marL="0" indent="0">
              <a:buNone/>
            </a:pPr>
            <a:r>
              <a:rPr lang="en-US" sz="2400" dirty="0" err="1"/>
              <a:t>FluLIMS</a:t>
            </a:r>
            <a:r>
              <a:rPr lang="en-US" sz="2400" dirty="0"/>
              <a:t> team</a:t>
            </a:r>
          </a:p>
          <a:p>
            <a:pPr marL="0" indent="0">
              <a:buNone/>
            </a:pPr>
            <a:r>
              <a:rPr lang="en-US" sz="2400" dirty="0"/>
              <a:t>Thank you to the Users of the system!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5FDDC73-1A75-4BE4-82FA-3CFCEBA4CB60}"/>
              </a:ext>
            </a:extLst>
          </p:cNvPr>
          <p:cNvSpPr txBox="1"/>
          <p:nvPr/>
        </p:nvSpPr>
        <p:spPr>
          <a:xfrm>
            <a:off x="5627801" y="1690688"/>
            <a:ext cx="592945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2400" u="sng" dirty="0"/>
              <a:t>CARMEN at CDC</a:t>
            </a:r>
          </a:p>
          <a:p>
            <a:pPr marL="0" indent="0">
              <a:buNone/>
            </a:pPr>
            <a:r>
              <a:rPr lang="en-US" sz="2400" dirty="0"/>
              <a:t>Malania Wilson</a:t>
            </a:r>
          </a:p>
          <a:p>
            <a:pPr marL="0" indent="0">
              <a:buNone/>
            </a:pPr>
            <a:r>
              <a:rPr lang="en-US" sz="2400" dirty="0"/>
              <a:t>Jimma Liddell</a:t>
            </a:r>
          </a:p>
          <a:p>
            <a:pPr marL="0" indent="0">
              <a:buNone/>
            </a:pPr>
            <a:r>
              <a:rPr lang="en-US" sz="2400" dirty="0"/>
              <a:t>Matt Keller</a:t>
            </a:r>
          </a:p>
          <a:p>
            <a:pPr marL="0" indent="0">
              <a:buNone/>
            </a:pPr>
            <a:r>
              <a:rPr lang="en-US" sz="2400" dirty="0"/>
              <a:t>Bin Zhou’s lab for </a:t>
            </a:r>
            <a:r>
              <a:rPr lang="en-US" sz="2400" dirty="0" err="1"/>
              <a:t>Titered</a:t>
            </a:r>
            <a:r>
              <a:rPr lang="en-US" sz="2400" dirty="0"/>
              <a:t> SC2 viruses</a:t>
            </a:r>
          </a:p>
          <a:p>
            <a:pPr marL="0" indent="0">
              <a:buNone/>
            </a:pPr>
            <a:r>
              <a:rPr lang="en-US" sz="2400" dirty="0"/>
              <a:t>Justin Lee’s lab for NS3 genomes</a:t>
            </a:r>
          </a:p>
          <a:p>
            <a:pPr marL="0" indent="0">
              <a:buNone/>
            </a:pPr>
            <a:r>
              <a:rPr lang="en-US" sz="2400" dirty="0"/>
              <a:t>Pardis Sabeti lab – Broad Institute</a:t>
            </a:r>
          </a:p>
          <a:p>
            <a:pPr marL="0" indent="0">
              <a:buNone/>
            </a:pPr>
            <a:r>
              <a:rPr lang="en-US" sz="2400" dirty="0"/>
              <a:t>Cameron Myhrvold lab - Princeton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251338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B07E76-FD9B-47B1-9E1D-8AE0FA8CB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1327" y="-133639"/>
            <a:ext cx="10515600" cy="1325563"/>
          </a:xfrm>
        </p:spPr>
        <p:txBody>
          <a:bodyPr/>
          <a:lstStyle/>
          <a:p>
            <a:r>
              <a:rPr lang="en-US" dirty="0"/>
              <a:t>Exclusivity and Surveillance Testing Updates</a:t>
            </a:r>
          </a:p>
        </p:txBody>
      </p:sp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17BB357E-4DEB-4A21-A90C-F114FF2AB3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9835" y="1191924"/>
            <a:ext cx="7178964" cy="54217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33CF762-0B21-4BB5-8678-E568D2BEC006}"/>
              </a:ext>
            </a:extLst>
          </p:cNvPr>
          <p:cNvSpPr txBox="1"/>
          <p:nvPr/>
        </p:nvSpPr>
        <p:spPr>
          <a:xfrm>
            <a:off x="0" y="920468"/>
            <a:ext cx="4451928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Exclusivity and Surveillance testing has transitioned from the BSL3 Integrity/Diagnostic Database over to </a:t>
            </a:r>
            <a:r>
              <a:rPr lang="en-US" dirty="0" err="1"/>
              <a:t>FluLIMS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Major improvement to workflow = benefits for all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Still a work in progress: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Building pieces to improve final interpretations of </a:t>
            </a:r>
            <a:r>
              <a:rPr lang="en-US" dirty="0" err="1"/>
              <a:t>reassortant</a:t>
            </a:r>
            <a:r>
              <a:rPr lang="en-US" dirty="0"/>
              <a:t> viruses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Building in requests for Sera work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Optimizing/Debugging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Bugs happen – please remain vigilant – but overall – transition has gone very smoothly thus far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Goal for this year: Transitioning non-CLIA/International Diagnostics reporting over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96966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32E016-2D5B-4EC8-B899-FD62517FCCB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Nucleic Acid Detection with CRISPR Technology and CRISPR-based Diagnostics</a:t>
            </a:r>
          </a:p>
        </p:txBody>
      </p:sp>
    </p:spTree>
    <p:extLst>
      <p:ext uri="{BB962C8B-B14F-4D97-AF65-F5344CB8AC3E}">
        <p14:creationId xmlns:p14="http://schemas.microsoft.com/office/powerpoint/2010/main" val="35373519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F6986-2605-47FA-B102-549E3276DF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CRISPR?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5A3C6-F177-4A6E-AD1D-E9DC8DEB15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5140"/>
            <a:ext cx="10515600" cy="4351338"/>
          </a:xfrm>
        </p:spPr>
        <p:txBody>
          <a:bodyPr/>
          <a:lstStyle/>
          <a:p>
            <a:r>
              <a:rPr lang="en-US" dirty="0"/>
              <a:t>Microbial </a:t>
            </a:r>
            <a:r>
              <a:rPr lang="en-US" b="1" dirty="0"/>
              <a:t>C</a:t>
            </a:r>
            <a:r>
              <a:rPr lang="en-US" dirty="0"/>
              <a:t>lustered </a:t>
            </a:r>
            <a:r>
              <a:rPr lang="en-US" b="1" dirty="0"/>
              <a:t>R</a:t>
            </a:r>
            <a:r>
              <a:rPr lang="en-US" dirty="0"/>
              <a:t>egularly </a:t>
            </a:r>
            <a:r>
              <a:rPr lang="en-US" b="1" dirty="0"/>
              <a:t>I</a:t>
            </a:r>
            <a:r>
              <a:rPr lang="en-US" dirty="0"/>
              <a:t>nterspaced </a:t>
            </a:r>
            <a:r>
              <a:rPr lang="en-US" b="1" dirty="0"/>
              <a:t>S</a:t>
            </a:r>
            <a:r>
              <a:rPr lang="en-US" dirty="0"/>
              <a:t>hort </a:t>
            </a:r>
            <a:r>
              <a:rPr lang="en-US" b="1" dirty="0"/>
              <a:t>P</a:t>
            </a:r>
            <a:r>
              <a:rPr lang="en-US" dirty="0"/>
              <a:t>alindromic </a:t>
            </a:r>
            <a:r>
              <a:rPr lang="en-US" b="1" dirty="0"/>
              <a:t>R</a:t>
            </a:r>
            <a:r>
              <a:rPr lang="en-US" dirty="0"/>
              <a:t>epeats</a:t>
            </a:r>
          </a:p>
          <a:p>
            <a:r>
              <a:rPr lang="en-US" dirty="0"/>
              <a:t>Adaptive immunity against foreign genetic material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84CECB-D852-4F88-8DCD-0C0A16F2E9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822" y="2527654"/>
            <a:ext cx="9285900" cy="396522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1C3673B-A2D8-497D-BDF1-34C3FA2C9F84}"/>
              </a:ext>
            </a:extLst>
          </p:cNvPr>
          <p:cNvSpPr txBox="1"/>
          <p:nvPr/>
        </p:nvSpPr>
        <p:spPr>
          <a:xfrm>
            <a:off x="8546123" y="6611779"/>
            <a:ext cx="41587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Image from: 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/>
              </a:rPr>
              <a:t>http://doudnalab.org/research_areas/crispr-systems/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C66FB61-C390-43FE-BF35-650BBBDDFFAD}"/>
              </a:ext>
            </a:extLst>
          </p:cNvPr>
          <p:cNvCxnSpPr>
            <a:cxnSpLocks/>
          </p:cNvCxnSpPr>
          <p:nvPr/>
        </p:nvCxnSpPr>
        <p:spPr>
          <a:xfrm flipH="1">
            <a:off x="7666892" y="2863274"/>
            <a:ext cx="2288043" cy="13218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D00DABF-7C90-454C-A828-A13FE8E10078}"/>
              </a:ext>
            </a:extLst>
          </p:cNvPr>
          <p:cNvSpPr txBox="1"/>
          <p:nvPr/>
        </p:nvSpPr>
        <p:spPr>
          <a:xfrm>
            <a:off x="10136509" y="2048051"/>
            <a:ext cx="191672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Complex with CRISPR-associated (Cas) effector proteins (nucleases)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76406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DEE38E-CA77-4933-8519-17EA3740E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363" y="-105929"/>
            <a:ext cx="10515600" cy="1325563"/>
          </a:xfrm>
        </p:spPr>
        <p:txBody>
          <a:bodyPr/>
          <a:lstStyle/>
          <a:p>
            <a:r>
              <a:rPr lang="en-US" dirty="0"/>
              <a:t>Genetic engineering with CRISPR/Cas9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6F5006-8634-43AA-8D85-F8EBDC25E9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6721" y="963649"/>
            <a:ext cx="3999461" cy="547871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850CA13-CB85-431F-89E5-40F739878528}"/>
              </a:ext>
            </a:extLst>
          </p:cNvPr>
          <p:cNvSpPr txBox="1"/>
          <p:nvPr/>
        </p:nvSpPr>
        <p:spPr>
          <a:xfrm>
            <a:off x="8546123" y="6611779"/>
            <a:ext cx="41587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Image from: </a:t>
            </a:r>
            <a:r>
              <a:rPr lang="en-US" sz="1000" dirty="0" err="1"/>
              <a:t>Esvelt</a:t>
            </a:r>
            <a:r>
              <a:rPr lang="en-US" sz="1000" dirty="0"/>
              <a:t> et al. </a:t>
            </a:r>
            <a:r>
              <a:rPr lang="en-US" sz="1000" dirty="0" err="1"/>
              <a:t>eLife</a:t>
            </a:r>
            <a:r>
              <a:rPr lang="en-US" sz="1000" dirty="0"/>
              <a:t> 2014;3:e03401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66F4EF-3636-4C55-A726-F73ECCBC42AE}"/>
              </a:ext>
            </a:extLst>
          </p:cNvPr>
          <p:cNvSpPr txBox="1"/>
          <p:nvPr/>
        </p:nvSpPr>
        <p:spPr>
          <a:xfrm>
            <a:off x="8238743" y="1219634"/>
            <a:ext cx="3004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Cas9 cuts DNA when activated</a:t>
            </a:r>
          </a:p>
        </p:txBody>
      </p:sp>
    </p:spTree>
    <p:extLst>
      <p:ext uri="{BB962C8B-B14F-4D97-AF65-F5344CB8AC3E}">
        <p14:creationId xmlns:p14="http://schemas.microsoft.com/office/powerpoint/2010/main" val="697337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BB8C8-619D-419E-B422-49AB0FD4E1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161" y="27525"/>
            <a:ext cx="10515600" cy="1325563"/>
          </a:xfrm>
        </p:spPr>
        <p:txBody>
          <a:bodyPr/>
          <a:lstStyle/>
          <a:p>
            <a:r>
              <a:rPr lang="en-US" dirty="0"/>
              <a:t>Specific High-Sensitivity Enzymatic Reporter </a:t>
            </a:r>
            <a:r>
              <a:rPr lang="en-US" dirty="0" err="1"/>
              <a:t>UnLOCKing</a:t>
            </a:r>
            <a:r>
              <a:rPr lang="en-US" dirty="0"/>
              <a:t> (SHERLOCK)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F8E852-4F95-4DFD-9B26-570BA00E50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3600" y="1237926"/>
            <a:ext cx="10515600" cy="2441261"/>
          </a:xfrm>
        </p:spPr>
        <p:txBody>
          <a:bodyPr>
            <a:normAutofit/>
          </a:bodyPr>
          <a:lstStyle/>
          <a:p>
            <a:r>
              <a:rPr lang="en-US" sz="1600" dirty="0"/>
              <a:t>Cas13 = RNA-guided RNase – finds and cleaves </a:t>
            </a:r>
            <a:r>
              <a:rPr lang="en-US" sz="1600" dirty="0" err="1"/>
              <a:t>ssRNA</a:t>
            </a:r>
            <a:r>
              <a:rPr lang="en-US" sz="1600" dirty="0"/>
              <a:t> targets via guide RNA/Cas13 complex. Exhibits </a:t>
            </a:r>
            <a:r>
              <a:rPr lang="en-US" sz="1600" u="sng" dirty="0"/>
              <a:t>target-dependent promiscuous RNase activity</a:t>
            </a:r>
            <a:r>
              <a:rPr lang="en-US" sz="1600" dirty="0"/>
              <a:t> (collateral activity) in which Cas13, upon binding to target sequence, </a:t>
            </a:r>
            <a:r>
              <a:rPr lang="en-US" sz="1600" u="sng" dirty="0"/>
              <a:t>also cleaves bystander RNA molecules</a:t>
            </a:r>
          </a:p>
          <a:p>
            <a:endParaRPr lang="en-US" sz="1600" u="sng" dirty="0"/>
          </a:p>
          <a:p>
            <a:endParaRPr lang="en-US" sz="1600" u="sng" dirty="0"/>
          </a:p>
          <a:p>
            <a:endParaRPr lang="en-US" sz="1600" u="sng" dirty="0"/>
          </a:p>
          <a:p>
            <a:pPr marL="0" indent="0">
              <a:buNone/>
            </a:pPr>
            <a:endParaRPr lang="en-US" sz="1600" u="sng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3025AEF-9030-440D-871A-B5E05C7F13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8811" y="2017282"/>
            <a:ext cx="3404789" cy="149222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7120D27-98FE-4B4F-AA56-E93B704451A8}"/>
              </a:ext>
            </a:extLst>
          </p:cNvPr>
          <p:cNvSpPr txBox="1"/>
          <p:nvPr/>
        </p:nvSpPr>
        <p:spPr>
          <a:xfrm>
            <a:off x="9961713" y="6457890"/>
            <a:ext cx="20486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From: Kellner et al. Nature protocols 2019;14:2986-3012.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DC43D4E-D555-4046-8832-2E47A17C9389}"/>
              </a:ext>
            </a:extLst>
          </p:cNvPr>
          <p:cNvGrpSpPr/>
          <p:nvPr/>
        </p:nvGrpSpPr>
        <p:grpSpPr>
          <a:xfrm>
            <a:off x="413238" y="3509504"/>
            <a:ext cx="11597083" cy="2927927"/>
            <a:chOff x="413238" y="3509504"/>
            <a:chExt cx="11597083" cy="2927927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5A779B34-564E-42E2-9859-0F28722373B6}"/>
                </a:ext>
              </a:extLst>
            </p:cNvPr>
            <p:cNvGrpSpPr/>
            <p:nvPr/>
          </p:nvGrpSpPr>
          <p:grpSpPr>
            <a:xfrm>
              <a:off x="413238" y="3509504"/>
              <a:ext cx="11597083" cy="2927927"/>
              <a:chOff x="413238" y="3509504"/>
              <a:chExt cx="11597083" cy="2927927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C6D8033F-B08C-4CDE-B650-C3224E3F569C}"/>
                  </a:ext>
                </a:extLst>
              </p:cNvPr>
              <p:cNvGrpSpPr/>
              <p:nvPr/>
            </p:nvGrpSpPr>
            <p:grpSpPr>
              <a:xfrm>
                <a:off x="1946871" y="3509504"/>
                <a:ext cx="10063450" cy="2927927"/>
                <a:chOff x="1436917" y="3851564"/>
                <a:chExt cx="10063450" cy="2927927"/>
              </a:xfrm>
            </p:grpSpPr>
            <p:pic>
              <p:nvPicPr>
                <p:cNvPr id="11" name="Picture 10">
                  <a:extLst>
                    <a:ext uri="{FF2B5EF4-FFF2-40B4-BE49-F238E27FC236}">
                      <a16:creationId xmlns:a16="http://schemas.microsoft.com/office/drawing/2014/main" id="{60876670-CF6D-409E-AD07-2E443D6ECE8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36917" y="3933609"/>
                  <a:ext cx="10063450" cy="2845882"/>
                </a:xfrm>
                <a:prstGeom prst="rect">
                  <a:avLst/>
                </a:prstGeom>
              </p:spPr>
            </p:pic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A46989FF-9553-4DD3-B7C2-1E5503A7801C}"/>
                    </a:ext>
                  </a:extLst>
                </p:cNvPr>
                <p:cNvSpPr/>
                <p:nvPr/>
              </p:nvSpPr>
              <p:spPr>
                <a:xfrm>
                  <a:off x="2041236" y="3851564"/>
                  <a:ext cx="221673" cy="21243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FF7AD90-DF42-4937-B1AA-9B732FFAB26A}"/>
                  </a:ext>
                </a:extLst>
              </p:cNvPr>
              <p:cNvSpPr txBox="1"/>
              <p:nvPr/>
            </p:nvSpPr>
            <p:spPr>
              <a:xfrm>
                <a:off x="413238" y="3894992"/>
                <a:ext cx="2137952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Allows for multiplexed, portable, and sensitive detection of RNA or DNA from clinically relevant samples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5639A04E-B68D-429E-961A-E4EAA0FEDA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07170" y="4009292"/>
              <a:ext cx="474784" cy="14947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A0C6493-31CA-41F0-9B52-3FCA65DE2CB5}"/>
                </a:ext>
              </a:extLst>
            </p:cNvPr>
            <p:cNvSpPr txBox="1"/>
            <p:nvPr/>
          </p:nvSpPr>
          <p:spPr>
            <a:xfrm>
              <a:off x="4579794" y="3588723"/>
              <a:ext cx="28117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Isothermal amplification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26861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Fig. 2">
            <a:extLst>
              <a:ext uri="{FF2B5EF4-FFF2-40B4-BE49-F238E27FC236}">
                <a16:creationId xmlns:a16="http://schemas.microsoft.com/office/drawing/2014/main" id="{73C6DB12-FB71-41C2-A3C7-FA68AA6E78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9572" y="0"/>
            <a:ext cx="51562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FE203839-21C1-4741-9266-F6F9782C8106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SHERLOCK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pic>
        <p:nvPicPr>
          <p:cNvPr id="6" name="Picture 2" descr="Fig. 2">
            <a:extLst>
              <a:ext uri="{FF2B5EF4-FFF2-40B4-BE49-F238E27FC236}">
                <a16:creationId xmlns:a16="http://schemas.microsoft.com/office/drawing/2014/main" id="{8E7A483C-3C29-4800-B0D3-28948548B6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214"/>
          <a:stretch/>
        </p:blipFill>
        <p:spPr bwMode="auto">
          <a:xfrm>
            <a:off x="1506416" y="864576"/>
            <a:ext cx="8636975" cy="5144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E5EA791-B30B-4B43-853A-1ADCA26AB74A}"/>
              </a:ext>
            </a:extLst>
          </p:cNvPr>
          <p:cNvSpPr txBox="1"/>
          <p:nvPr/>
        </p:nvSpPr>
        <p:spPr>
          <a:xfrm>
            <a:off x="9961713" y="6457890"/>
            <a:ext cx="20486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Figure From: Kellner et al. Nature protocols 2019;14:2986-3012.</a:t>
            </a:r>
          </a:p>
        </p:txBody>
      </p:sp>
    </p:spTree>
    <p:extLst>
      <p:ext uri="{BB962C8B-B14F-4D97-AF65-F5344CB8AC3E}">
        <p14:creationId xmlns:p14="http://schemas.microsoft.com/office/powerpoint/2010/main" val="1004154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B1D220-586C-4333-B73A-E61692F5A5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Advantages and Limitations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903D1F-613B-4BC9-9C8C-4B230B6EDC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SHERLOCK allows </a:t>
            </a:r>
            <a:r>
              <a:rPr lang="en-US" u="sng" dirty="0"/>
              <a:t>single-nucleotide mismatch distinction </a:t>
            </a:r>
            <a:r>
              <a:rPr lang="en-US" dirty="0"/>
              <a:t>in target sequences – Cas13 does not catalytically activate when there are two or more mismatches in the </a:t>
            </a:r>
            <a:r>
              <a:rPr lang="en-US" dirty="0" err="1"/>
              <a:t>crRNA:target</a:t>
            </a:r>
            <a:r>
              <a:rPr lang="en-US" dirty="0"/>
              <a:t> duplex – so similar virus sequences can be easily distinguished</a:t>
            </a:r>
          </a:p>
          <a:p>
            <a:r>
              <a:rPr lang="en-US" dirty="0"/>
              <a:t>Testing is </a:t>
            </a:r>
            <a:r>
              <a:rPr lang="en-US" u="sng" dirty="0"/>
              <a:t>rapid</a:t>
            </a:r>
            <a:r>
              <a:rPr lang="en-US" dirty="0"/>
              <a:t> - can have results in less than one hour</a:t>
            </a:r>
          </a:p>
          <a:p>
            <a:r>
              <a:rPr lang="en-US" dirty="0"/>
              <a:t>Testing can be </a:t>
            </a:r>
            <a:r>
              <a:rPr lang="en-US" u="sng" dirty="0"/>
              <a:t>multiplexed</a:t>
            </a:r>
          </a:p>
          <a:p>
            <a:r>
              <a:rPr lang="en-US" dirty="0"/>
              <a:t>Testing can be performed with </a:t>
            </a:r>
            <a:r>
              <a:rPr lang="en-US" u="sng" dirty="0"/>
              <a:t>limited on-site resources (=portable)</a:t>
            </a:r>
          </a:p>
          <a:p>
            <a:r>
              <a:rPr lang="en-US" dirty="0"/>
              <a:t>However – relatively low throughput – one sample/one tube measurement</a:t>
            </a:r>
          </a:p>
        </p:txBody>
      </p:sp>
    </p:spTree>
    <p:extLst>
      <p:ext uri="{BB962C8B-B14F-4D97-AF65-F5344CB8AC3E}">
        <p14:creationId xmlns:p14="http://schemas.microsoft.com/office/powerpoint/2010/main" val="3591136416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664</TotalTime>
  <Words>1134</Words>
  <Application>Microsoft Office PowerPoint</Application>
  <PresentationFormat>Widescreen</PresentationFormat>
  <Paragraphs>147</Paragraphs>
  <Slides>27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Arial</vt:lpstr>
      <vt:lpstr>Calibri</vt:lpstr>
      <vt:lpstr>Calibri Light</vt:lpstr>
      <vt:lpstr>Helvetica Neue</vt:lpstr>
      <vt:lpstr>1_Office Theme</vt:lpstr>
      <vt:lpstr>Office Theme</vt:lpstr>
      <vt:lpstr>CARMEN, CARMEN, CARMEN, Chameleon</vt:lpstr>
      <vt:lpstr>FluLIMS Testing Transition</vt:lpstr>
      <vt:lpstr>Exclusivity and Surveillance Testing Updates</vt:lpstr>
      <vt:lpstr>Nucleic Acid Detection with CRISPR Technology and CRISPR-based Diagnostics</vt:lpstr>
      <vt:lpstr>What is CRISPR?</vt:lpstr>
      <vt:lpstr>Genetic engineering with CRISPR/Cas9</vt:lpstr>
      <vt:lpstr>Specific High-Sensitivity Enzymatic Reporter UnLOCKing (SHERLOCK)</vt:lpstr>
      <vt:lpstr>PowerPoint Presentation</vt:lpstr>
      <vt:lpstr>Advantages and Limitations</vt:lpstr>
      <vt:lpstr>Massively multiplexed nucleic acid detection with Cas13</vt:lpstr>
      <vt:lpstr>Influenza Haemagglutinin and Neuraminidase Detection as Proof of Principal</vt:lpstr>
      <vt:lpstr>Update to microfluidic CARMEN (mCARMEN)</vt:lpstr>
      <vt:lpstr>Biomark HD, IFC controller, and Chips</vt:lpstr>
      <vt:lpstr>CARMEN-Fluidigm Workflow</vt:lpstr>
      <vt:lpstr>CARMEN can be used to detect Pathogens – e.g. – 21 Respiratory viral panel</vt:lpstr>
      <vt:lpstr>CARMEN can be used to detect Pathogens – e.g. – 21 Respiratory viral panel</vt:lpstr>
      <vt:lpstr>Variant testing with mCARMEN = crRNA pairs</vt:lpstr>
      <vt:lpstr>Variant testing with mCARMEN</vt:lpstr>
      <vt:lpstr>Variant Data Collected Over Time</vt:lpstr>
      <vt:lpstr>Bringing mCARMEN to CDC</vt:lpstr>
      <vt:lpstr>Deployment to Broad Institute – May 2021</vt:lpstr>
      <vt:lpstr>CDC Proof of Concept Experiment</vt:lpstr>
      <vt:lpstr>CDC Proof of Concept Experiment – Heatmap Analysis Examples</vt:lpstr>
      <vt:lpstr>CDC Proof of Concept Experiment – Heatmap Examples</vt:lpstr>
      <vt:lpstr>Advantages of CRISPR-Based Diagnostics</vt:lpstr>
      <vt:lpstr>Some Next Steps</vt:lpstr>
      <vt:lpstr>Acknowledgements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 is CRISPR?</dc:title>
  <dc:creator>Kirby, Marie (CDC/DDID/NCIRD/ID)</dc:creator>
  <cp:lastModifiedBy>Kirby, Marie (CDC/DDID/NCIRD/ID)</cp:lastModifiedBy>
  <cp:revision>2</cp:revision>
  <dcterms:created xsi:type="dcterms:W3CDTF">2021-11-04T12:18:25Z</dcterms:created>
  <dcterms:modified xsi:type="dcterms:W3CDTF">2022-01-19T13:09:38Z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7b94a7b8-f06c-4dfe-bdcc-9b548fd58c31_Enabled">
    <vt:lpwstr>true</vt:lpwstr>
  </property>
  <property fmtid="{D5CDD505-2E9C-101B-9397-08002B2CF9AE}" pid="3" name="MSIP_Label_7b94a7b8-f06c-4dfe-bdcc-9b548fd58c31_SetDate">
    <vt:lpwstr>2021-11-04T12:19:53Z</vt:lpwstr>
  </property>
  <property fmtid="{D5CDD505-2E9C-101B-9397-08002B2CF9AE}" pid="4" name="MSIP_Label_7b94a7b8-f06c-4dfe-bdcc-9b548fd58c31_Method">
    <vt:lpwstr>Privileged</vt:lpwstr>
  </property>
  <property fmtid="{D5CDD505-2E9C-101B-9397-08002B2CF9AE}" pid="5" name="MSIP_Label_7b94a7b8-f06c-4dfe-bdcc-9b548fd58c31_Name">
    <vt:lpwstr>7b94a7b8-f06c-4dfe-bdcc-9b548fd58c31</vt:lpwstr>
  </property>
  <property fmtid="{D5CDD505-2E9C-101B-9397-08002B2CF9AE}" pid="6" name="MSIP_Label_7b94a7b8-f06c-4dfe-bdcc-9b548fd58c31_SiteId">
    <vt:lpwstr>9ce70869-60db-44fd-abe8-d2767077fc8f</vt:lpwstr>
  </property>
  <property fmtid="{D5CDD505-2E9C-101B-9397-08002B2CF9AE}" pid="7" name="MSIP_Label_7b94a7b8-f06c-4dfe-bdcc-9b548fd58c31_ActionId">
    <vt:lpwstr>419bcb59-97e8-4407-9b5b-4ce2df209516</vt:lpwstr>
  </property>
  <property fmtid="{D5CDD505-2E9C-101B-9397-08002B2CF9AE}" pid="8" name="MSIP_Label_7b94a7b8-f06c-4dfe-bdcc-9b548fd58c31_ContentBits">
    <vt:lpwstr>0</vt:lpwstr>
  </property>
</Properties>
</file>